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4"/>
  </p:notesMasterIdLst>
  <p:handoutMasterIdLst>
    <p:handoutMasterId r:id="rId25"/>
  </p:handoutMasterIdLst>
  <p:sldIdLst>
    <p:sldId id="256" r:id="rId5"/>
    <p:sldId id="258" r:id="rId6"/>
    <p:sldId id="378" r:id="rId7"/>
    <p:sldId id="333" r:id="rId8"/>
    <p:sldId id="379" r:id="rId9"/>
    <p:sldId id="353" r:id="rId10"/>
    <p:sldId id="1160" r:id="rId11"/>
    <p:sldId id="352" r:id="rId12"/>
    <p:sldId id="390" r:id="rId13"/>
    <p:sldId id="417" r:id="rId14"/>
    <p:sldId id="1161" r:id="rId15"/>
    <p:sldId id="418" r:id="rId16"/>
    <p:sldId id="286" r:id="rId17"/>
    <p:sldId id="371" r:id="rId18"/>
    <p:sldId id="1158" r:id="rId19"/>
    <p:sldId id="1150" r:id="rId20"/>
    <p:sldId id="1151" r:id="rId21"/>
    <p:sldId id="396" r:id="rId22"/>
    <p:sldId id="279" r:id="rId23"/>
  </p:sldIdLst>
  <p:sldSz cx="12192000" cy="6858000"/>
  <p:notesSz cx="6980238"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183045-DEE6-4E82-8DE3-CB52BA25FDF6}" v="29" dt="2019-08-26T00:33:37.031"/>
  </p1510:revLst>
</p1510:revInfo>
</file>

<file path=ppt/tableStyles.xml><?xml version="1.0" encoding="utf-8"?>
<a:tblStyleLst xmlns:a="http://schemas.openxmlformats.org/drawingml/2006/main" def="{69012ECD-51FC-41F1-AA8D-1B2483CD663E}"/>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81" autoAdjust="0"/>
    <p:restoredTop sz="93817" autoAdjust="0"/>
  </p:normalViewPr>
  <p:slideViewPr>
    <p:cSldViewPr snapToGrid="0">
      <p:cViewPr varScale="1">
        <p:scale>
          <a:sx n="60" d="100"/>
          <a:sy n="60" d="100"/>
        </p:scale>
        <p:origin x="852" y="44"/>
      </p:cViewPr>
      <p:guideLst/>
    </p:cSldViewPr>
  </p:slideViewPr>
  <p:outlineViewPr>
    <p:cViewPr>
      <p:scale>
        <a:sx n="33" d="100"/>
        <a:sy n="33" d="100"/>
      </p:scale>
      <p:origin x="0" y="-17394"/>
    </p:cViewPr>
  </p:outlineViewPr>
  <p:notesTextViewPr>
    <p:cViewPr>
      <p:scale>
        <a:sx n="3" d="2"/>
        <a:sy n="3" d="2"/>
      </p:scale>
      <p:origin x="0" y="0"/>
    </p:cViewPr>
  </p:notesTextViewPr>
  <p:sorterViewPr>
    <p:cViewPr>
      <p:scale>
        <a:sx n="100" d="100"/>
        <a:sy n="100" d="100"/>
      </p:scale>
      <p:origin x="0" y="-3341"/>
    </p:cViewPr>
  </p:sorterViewPr>
  <p:notesViewPr>
    <p:cSldViewPr snapToGrid="0">
      <p:cViewPr varScale="1">
        <p:scale>
          <a:sx n="61" d="100"/>
          <a:sy n="61" d="100"/>
        </p:scale>
        <p:origin x="2405" y="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worldbankgroup-my.sharepoint.com/personal/jkim15_worldbank_org/Documents/AAA_scaling%20up%20DAT/Activity%201a%20-%20Stocktaking/Output%201/Output%201%20files/Database%20-%207th%20May%202019.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wb386506\AppData\Local\Microsoft\Windows\INetCache\Content.Outlook\JLD4E3QC\Copy%20of%20190529%20WB%20DAT%20Indicators%20and%20Scoring%20Model%20vF%20Revised.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wb386506\AppData\Local\Microsoft\Windows\INetCache\Content.Outlook\JLD4E3QC\Copy%20of%20190529%20WB%20DAT%20Indicators%20and%20Scoring%20Model%20vF%20Revised.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Narrow" panose="020B0606020202030204" pitchFamily="34" charset="0"/>
                <a:ea typeface="+mn-ea"/>
                <a:cs typeface="+mn-cs"/>
              </a:defRPr>
            </a:pPr>
            <a:r>
              <a:rPr lang="en-US" sz="1800" dirty="0"/>
              <a:t>Growth in total food consumption by 2050, relative to 2015</a:t>
            </a:r>
          </a:p>
        </c:rich>
      </c:tx>
      <c:layout>
        <c:manualLayout>
          <c:xMode val="edge"/>
          <c:yMode val="edge"/>
          <c:x val="1.8929208141435097E-3"/>
          <c:y val="1.3341057227246253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Narrow" panose="020B0606020202030204" pitchFamily="34" charset="0"/>
              <a:ea typeface="+mn-ea"/>
              <a:cs typeface="+mn-cs"/>
            </a:defRPr>
          </a:pPr>
          <a:endParaRPr lang="en-US"/>
        </a:p>
      </c:txPr>
    </c:title>
    <c:autoTitleDeleted val="0"/>
    <c:plotArea>
      <c:layout>
        <c:manualLayout>
          <c:layoutTarget val="inner"/>
          <c:xMode val="edge"/>
          <c:yMode val="edge"/>
          <c:x val="9.3850467983954841E-2"/>
          <c:y val="0.12739436642137106"/>
          <c:w val="0.88768644474401792"/>
          <c:h val="0.74671756222652585"/>
        </c:manualLayout>
      </c:layout>
      <c:barChart>
        <c:barDir val="col"/>
        <c:grouping val="stacked"/>
        <c:varyColors val="0"/>
        <c:ser>
          <c:idx val="0"/>
          <c:order val="0"/>
          <c:tx>
            <c:v>In 2015</c:v>
          </c:tx>
          <c:spPr>
            <a:solidFill>
              <a:schemeClr val="accent1"/>
            </a:solidFill>
            <a:ln>
              <a:noFill/>
            </a:ln>
            <a:effectLst/>
          </c:spPr>
          <c:invertIfNegative val="0"/>
          <c:cat>
            <c:strRef>
              <c:f>'Food Demand - Table'!$P$71:$T$71</c:f>
              <c:strCache>
                <c:ptCount val="5"/>
                <c:pt idx="0">
                  <c:v>Sub-Saharan Africa</c:v>
                </c:pt>
                <c:pt idx="1">
                  <c:v>MENA</c:v>
                </c:pt>
                <c:pt idx="2">
                  <c:v>LAC</c:v>
                </c:pt>
                <c:pt idx="3">
                  <c:v>South Asia</c:v>
                </c:pt>
                <c:pt idx="4">
                  <c:v>EAP</c:v>
                </c:pt>
              </c:strCache>
            </c:strRef>
          </c:cat>
          <c:val>
            <c:numRef>
              <c:f>'Food Demand - Table'!$P$72:$T$72</c:f>
              <c:numCache>
                <c:formatCode>#,##0.0</c:formatCode>
                <c:ptCount val="5"/>
                <c:pt idx="0">
                  <c:v>2.2277775000000002</c:v>
                </c:pt>
                <c:pt idx="1">
                  <c:v>1.538775</c:v>
                </c:pt>
                <c:pt idx="2">
                  <c:v>1.81467</c:v>
                </c:pt>
                <c:pt idx="3">
                  <c:v>4.3134487500000001</c:v>
                </c:pt>
                <c:pt idx="4">
                  <c:v>6.1936799999999996</c:v>
                </c:pt>
              </c:numCache>
            </c:numRef>
          </c:val>
          <c:extLst>
            <c:ext xmlns:c16="http://schemas.microsoft.com/office/drawing/2014/chart" uri="{C3380CC4-5D6E-409C-BE32-E72D297353CC}">
              <c16:uniqueId val="{00000000-F5A9-41A8-B2B6-CFB816839951}"/>
            </c:ext>
          </c:extLst>
        </c:ser>
        <c:ser>
          <c:idx val="1"/>
          <c:order val="1"/>
          <c:tx>
            <c:v>Additional by 2050</c:v>
          </c:tx>
          <c:spPr>
            <a:solidFill>
              <a:schemeClr val="accent2"/>
            </a:solidFill>
            <a:ln>
              <a:noFill/>
            </a:ln>
            <a:effectLst/>
          </c:spPr>
          <c:invertIfNegative val="0"/>
          <c:cat>
            <c:strRef>
              <c:f>'Food Demand - Table'!$P$71:$T$71</c:f>
              <c:strCache>
                <c:ptCount val="5"/>
                <c:pt idx="0">
                  <c:v>Sub-Saharan Africa</c:v>
                </c:pt>
                <c:pt idx="1">
                  <c:v>MENA</c:v>
                </c:pt>
                <c:pt idx="2">
                  <c:v>LAC</c:v>
                </c:pt>
                <c:pt idx="3">
                  <c:v>South Asia</c:v>
                </c:pt>
                <c:pt idx="4">
                  <c:v>EAP</c:v>
                </c:pt>
              </c:strCache>
            </c:strRef>
          </c:cat>
          <c:val>
            <c:numRef>
              <c:f>'Food Demand - Table'!$P$73:$T$73</c:f>
              <c:numCache>
                <c:formatCode>#,##0.0</c:formatCode>
                <c:ptCount val="5"/>
                <c:pt idx="0">
                  <c:v>3.4549824999999998</c:v>
                </c:pt>
                <c:pt idx="1">
                  <c:v>0.78442500000000004</c:v>
                </c:pt>
                <c:pt idx="2">
                  <c:v>0.49253000000000002</c:v>
                </c:pt>
                <c:pt idx="3">
                  <c:v>2.0089912499999998</c:v>
                </c:pt>
                <c:pt idx="4">
                  <c:v>1.06742</c:v>
                </c:pt>
              </c:numCache>
            </c:numRef>
          </c:val>
          <c:extLst>
            <c:ext xmlns:c16="http://schemas.microsoft.com/office/drawing/2014/chart" uri="{C3380CC4-5D6E-409C-BE32-E72D297353CC}">
              <c16:uniqueId val="{00000001-F5A9-41A8-B2B6-CFB816839951}"/>
            </c:ext>
          </c:extLst>
        </c:ser>
        <c:dLbls>
          <c:showLegendKey val="0"/>
          <c:showVal val="0"/>
          <c:showCatName val="0"/>
          <c:showSerName val="0"/>
          <c:showPercent val="0"/>
          <c:showBubbleSize val="0"/>
        </c:dLbls>
        <c:gapWidth val="43"/>
        <c:overlap val="100"/>
        <c:axId val="447266496"/>
        <c:axId val="447266104"/>
      </c:barChart>
      <c:catAx>
        <c:axId val="447266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447266104"/>
        <c:crosses val="autoZero"/>
        <c:auto val="1"/>
        <c:lblAlgn val="ctr"/>
        <c:lblOffset val="100"/>
        <c:noMultiLvlLbl val="0"/>
      </c:catAx>
      <c:valAx>
        <c:axId val="447266104"/>
        <c:scaling>
          <c:orientation val="minMax"/>
          <c:max val="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Arial Narrow" panose="020B0606020202030204" pitchFamily="34" charset="0"/>
                    <a:ea typeface="+mn-ea"/>
                    <a:cs typeface="+mn-cs"/>
                  </a:defRPr>
                </a:pPr>
                <a:r>
                  <a:rPr lang="en-US" dirty="0"/>
                  <a:t>kcal/day (Trillions)</a:t>
                </a:r>
              </a:p>
            </c:rich>
          </c:tx>
          <c:layout>
            <c:manualLayout>
              <c:xMode val="edge"/>
              <c:yMode val="edge"/>
              <c:x val="1.8432417389989155E-2"/>
              <c:y val="0.35412797474903485"/>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447266496"/>
        <c:crosses val="autoZero"/>
        <c:crossBetween val="between"/>
      </c:valAx>
      <c:spPr>
        <a:noFill/>
        <a:ln>
          <a:noFill/>
        </a:ln>
        <a:effectLst/>
      </c:spPr>
    </c:plotArea>
    <c:legend>
      <c:legendPos val="b"/>
      <c:layout>
        <c:manualLayout>
          <c:xMode val="edge"/>
          <c:yMode val="edge"/>
          <c:x val="8.9730722755313991E-2"/>
          <c:y val="0.12229585604000696"/>
          <c:w val="0.31104838358260262"/>
          <c:h val="4.8298795036756527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legend>
    <c:plotVisOnly val="1"/>
    <c:dispBlanksAs val="gap"/>
    <c:showDLblsOverMax val="0"/>
  </c:chart>
  <c:spPr>
    <a:noFill/>
    <a:ln>
      <a:noFill/>
    </a:ln>
    <a:effectLst/>
  </c:spPr>
  <c:txPr>
    <a:bodyPr/>
    <a:lstStyle/>
    <a:p>
      <a:pPr>
        <a:defRPr sz="2000">
          <a:latin typeface="Arial Narrow" panose="020B060602020203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pivotSource>
    <c:name>[Database - 7th May 2019.xlsx]PRELIMINARY FINDINGS!PivotTable4</c:name>
    <c:fmtId val="-1"/>
  </c:pivotSource>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sz="1400" b="1" i="1" dirty="0">
                <a:solidFill>
                  <a:schemeClr val="accent4">
                    <a:lumMod val="75000"/>
                  </a:schemeClr>
                </a:solidFill>
                <a:effectLst/>
              </a:rPr>
              <a:t>There has been a spike in the number of DAT</a:t>
            </a:r>
            <a:r>
              <a:rPr lang="en-US" sz="1400" b="1" i="1" baseline="0" dirty="0">
                <a:solidFill>
                  <a:schemeClr val="accent4">
                    <a:lumMod val="75000"/>
                  </a:schemeClr>
                </a:solidFill>
                <a:effectLst/>
              </a:rPr>
              <a:t> solutions </a:t>
            </a:r>
            <a:r>
              <a:rPr lang="en-US" sz="1400" b="1" i="1" dirty="0">
                <a:solidFill>
                  <a:schemeClr val="accent4">
                    <a:lumMod val="75000"/>
                  </a:schemeClr>
                </a:solidFill>
                <a:effectLst/>
              </a:rPr>
              <a:t>in SSA founded in the last decade </a:t>
            </a:r>
          </a:p>
        </c:rich>
      </c:tx>
      <c:layout>
        <c:manualLayout>
          <c:xMode val="edge"/>
          <c:yMode val="edge"/>
          <c:x val="0.12601798897785171"/>
          <c:y val="2.6206020840199157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en-US"/>
        </a:p>
      </c:txPr>
    </c:title>
    <c:autoTitleDeleted val="0"/>
    <c:pivotFmts>
      <c:pivotFmt>
        <c:idx val="0"/>
        <c:spPr>
          <a:solidFill>
            <a:schemeClr val="accent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'PRELIMINARY FINDINGS'!$B$52</c:f>
              <c:strCache>
                <c:ptCount val="1"/>
                <c:pt idx="0">
                  <c:v>Total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'PRELIMINARY FINDINGS'!$A$53:$A$79</c:f>
              <c:strCache>
                <c:ptCount val="26"/>
                <c:pt idx="0">
                  <c:v>2018*</c:v>
                </c:pt>
                <c:pt idx="1">
                  <c:v>2017</c:v>
                </c:pt>
                <c:pt idx="2">
                  <c:v>2016</c:v>
                </c:pt>
                <c:pt idx="3">
                  <c:v>2015</c:v>
                </c:pt>
                <c:pt idx="4">
                  <c:v>2014</c:v>
                </c:pt>
                <c:pt idx="5">
                  <c:v>2013</c:v>
                </c:pt>
                <c:pt idx="6">
                  <c:v>2012</c:v>
                </c:pt>
                <c:pt idx="7">
                  <c:v>2011</c:v>
                </c:pt>
                <c:pt idx="8">
                  <c:v>2010</c:v>
                </c:pt>
                <c:pt idx="9">
                  <c:v>2009</c:v>
                </c:pt>
                <c:pt idx="10">
                  <c:v>2008</c:v>
                </c:pt>
                <c:pt idx="11">
                  <c:v>2007</c:v>
                </c:pt>
                <c:pt idx="12">
                  <c:v>2006</c:v>
                </c:pt>
                <c:pt idx="13">
                  <c:v>2005</c:v>
                </c:pt>
                <c:pt idx="14">
                  <c:v>2004</c:v>
                </c:pt>
                <c:pt idx="15">
                  <c:v>2003</c:v>
                </c:pt>
                <c:pt idx="16">
                  <c:v>2002</c:v>
                </c:pt>
                <c:pt idx="17">
                  <c:v>2001</c:v>
                </c:pt>
                <c:pt idx="18">
                  <c:v>1999</c:v>
                </c:pt>
                <c:pt idx="19">
                  <c:v>1998</c:v>
                </c:pt>
                <c:pt idx="20">
                  <c:v>1997</c:v>
                </c:pt>
                <c:pt idx="21">
                  <c:v>1994</c:v>
                </c:pt>
                <c:pt idx="22">
                  <c:v>1990</c:v>
                </c:pt>
                <c:pt idx="23">
                  <c:v>1984</c:v>
                </c:pt>
                <c:pt idx="24">
                  <c:v>1983</c:v>
                </c:pt>
                <c:pt idx="25">
                  <c:v>1978</c:v>
                </c:pt>
              </c:strCache>
            </c:strRef>
          </c:cat>
          <c:val>
            <c:numRef>
              <c:f>'PRELIMINARY FINDINGS'!$B$53:$B$79</c:f>
              <c:numCache>
                <c:formatCode>0</c:formatCode>
                <c:ptCount val="26"/>
                <c:pt idx="0">
                  <c:v>9</c:v>
                </c:pt>
                <c:pt idx="1">
                  <c:v>25</c:v>
                </c:pt>
                <c:pt idx="2">
                  <c:v>27</c:v>
                </c:pt>
                <c:pt idx="3">
                  <c:v>21</c:v>
                </c:pt>
                <c:pt idx="4">
                  <c:v>19</c:v>
                </c:pt>
                <c:pt idx="5">
                  <c:v>13</c:v>
                </c:pt>
                <c:pt idx="6">
                  <c:v>9</c:v>
                </c:pt>
                <c:pt idx="7">
                  <c:v>6</c:v>
                </c:pt>
                <c:pt idx="8">
                  <c:v>4</c:v>
                </c:pt>
                <c:pt idx="9">
                  <c:v>4</c:v>
                </c:pt>
                <c:pt idx="10">
                  <c:v>1</c:v>
                </c:pt>
                <c:pt idx="11">
                  <c:v>2</c:v>
                </c:pt>
                <c:pt idx="12">
                  <c:v>3</c:v>
                </c:pt>
                <c:pt idx="13">
                  <c:v>3</c:v>
                </c:pt>
                <c:pt idx="14">
                  <c:v>1</c:v>
                </c:pt>
                <c:pt idx="15">
                  <c:v>2</c:v>
                </c:pt>
                <c:pt idx="16">
                  <c:v>3</c:v>
                </c:pt>
                <c:pt idx="17">
                  <c:v>2</c:v>
                </c:pt>
                <c:pt idx="18">
                  <c:v>2</c:v>
                </c:pt>
                <c:pt idx="19">
                  <c:v>2</c:v>
                </c:pt>
                <c:pt idx="20">
                  <c:v>1</c:v>
                </c:pt>
                <c:pt idx="21">
                  <c:v>1</c:v>
                </c:pt>
                <c:pt idx="22">
                  <c:v>1</c:v>
                </c:pt>
                <c:pt idx="23">
                  <c:v>2</c:v>
                </c:pt>
                <c:pt idx="24">
                  <c:v>1</c:v>
                </c:pt>
                <c:pt idx="25">
                  <c:v>1</c:v>
                </c:pt>
              </c:numCache>
            </c:numRef>
          </c:val>
          <c:extLst>
            <c:ext xmlns:c16="http://schemas.microsoft.com/office/drawing/2014/chart" uri="{C3380CC4-5D6E-409C-BE32-E72D297353CC}">
              <c16:uniqueId val="{00000000-4201-4F09-8F11-FF66B9A63C4F}"/>
            </c:ext>
          </c:extLst>
        </c:ser>
        <c:dLbls>
          <c:dLblPos val="outEnd"/>
          <c:showLegendKey val="0"/>
          <c:showVal val="1"/>
          <c:showCatName val="0"/>
          <c:showSerName val="0"/>
          <c:showPercent val="0"/>
          <c:showBubbleSize val="0"/>
        </c:dLbls>
        <c:gapWidth val="219"/>
        <c:overlap val="-27"/>
        <c:axId val="648428975"/>
        <c:axId val="844311167"/>
      </c:barChart>
      <c:catAx>
        <c:axId val="648428975"/>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Founding 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4311167"/>
        <c:crosses val="autoZero"/>
        <c:auto val="1"/>
        <c:lblAlgn val="ctr"/>
        <c:lblOffset val="100"/>
        <c:noMultiLvlLbl val="0"/>
      </c:catAx>
      <c:valAx>
        <c:axId val="84431116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t>
                </a:r>
                <a:r>
                  <a:rPr lang="en-US" baseline="0"/>
                  <a:t> of Disruptive Agritech </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84289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Kenya and Nigeria</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radarChart>
        <c:radarStyle val="marker"/>
        <c:varyColors val="0"/>
        <c:ser>
          <c:idx val="0"/>
          <c:order val="0"/>
          <c:tx>
            <c:v>Kenya</c:v>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Sheet1!$B$17:$G$17</c:f>
              <c:strCache>
                <c:ptCount val="6"/>
                <c:pt idx="0">
                  <c:v>Regulatory environment</c:v>
                </c:pt>
                <c:pt idx="1">
                  <c:v>Finance</c:v>
                </c:pt>
                <c:pt idx="2">
                  <c:v>Human capital</c:v>
                </c:pt>
                <c:pt idx="3">
                  <c:v>Infrastructure</c:v>
                </c:pt>
                <c:pt idx="4">
                  <c:v>Density</c:v>
                </c:pt>
                <c:pt idx="5">
                  <c:v>Culture</c:v>
                </c:pt>
              </c:strCache>
            </c:strRef>
          </c:cat>
          <c:val>
            <c:numRef>
              <c:f>Sheet1!$B$18:$G$18</c:f>
              <c:numCache>
                <c:formatCode>General</c:formatCode>
                <c:ptCount val="6"/>
                <c:pt idx="0">
                  <c:v>2.5</c:v>
                </c:pt>
                <c:pt idx="1">
                  <c:v>3</c:v>
                </c:pt>
                <c:pt idx="2">
                  <c:v>3</c:v>
                </c:pt>
                <c:pt idx="3">
                  <c:v>2.5</c:v>
                </c:pt>
                <c:pt idx="4">
                  <c:v>4.5</c:v>
                </c:pt>
                <c:pt idx="5">
                  <c:v>3</c:v>
                </c:pt>
              </c:numCache>
            </c:numRef>
          </c:val>
          <c:extLst>
            <c:ext xmlns:c16="http://schemas.microsoft.com/office/drawing/2014/chart" uri="{C3380CC4-5D6E-409C-BE32-E72D297353CC}">
              <c16:uniqueId val="{00000000-4BCD-4639-AC77-3BC6769D1C4A}"/>
            </c:ext>
          </c:extLst>
        </c:ser>
        <c:ser>
          <c:idx val="1"/>
          <c:order val="1"/>
          <c:tx>
            <c:v>Nigeria</c:v>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Sheet1!$B$17:$G$17</c:f>
              <c:strCache>
                <c:ptCount val="6"/>
                <c:pt idx="0">
                  <c:v>Regulatory environment</c:v>
                </c:pt>
                <c:pt idx="1">
                  <c:v>Finance</c:v>
                </c:pt>
                <c:pt idx="2">
                  <c:v>Human capital</c:v>
                </c:pt>
                <c:pt idx="3">
                  <c:v>Infrastructure</c:v>
                </c:pt>
                <c:pt idx="4">
                  <c:v>Density</c:v>
                </c:pt>
                <c:pt idx="5">
                  <c:v>Culture</c:v>
                </c:pt>
              </c:strCache>
            </c:strRef>
          </c:cat>
          <c:val>
            <c:numRef>
              <c:f>Sheet1!$B$19:$G$19</c:f>
              <c:numCache>
                <c:formatCode>General</c:formatCode>
                <c:ptCount val="6"/>
                <c:pt idx="0">
                  <c:v>2</c:v>
                </c:pt>
                <c:pt idx="1">
                  <c:v>1.5</c:v>
                </c:pt>
                <c:pt idx="2">
                  <c:v>1.5</c:v>
                </c:pt>
                <c:pt idx="3">
                  <c:v>2</c:v>
                </c:pt>
                <c:pt idx="4">
                  <c:v>3</c:v>
                </c:pt>
                <c:pt idx="5">
                  <c:v>2</c:v>
                </c:pt>
              </c:numCache>
            </c:numRef>
          </c:val>
          <c:extLst>
            <c:ext xmlns:c16="http://schemas.microsoft.com/office/drawing/2014/chart" uri="{C3380CC4-5D6E-409C-BE32-E72D297353CC}">
              <c16:uniqueId val="{00000001-4BCD-4639-AC77-3BC6769D1C4A}"/>
            </c:ext>
          </c:extLst>
        </c:ser>
        <c:dLbls>
          <c:showLegendKey val="0"/>
          <c:showVal val="0"/>
          <c:showCatName val="0"/>
          <c:showSerName val="0"/>
          <c:showPercent val="0"/>
          <c:showBubbleSize val="0"/>
        </c:dLbls>
        <c:axId val="1425078976"/>
        <c:axId val="1425328784"/>
      </c:radarChart>
      <c:catAx>
        <c:axId val="1425078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425328784"/>
        <c:crosses val="autoZero"/>
        <c:auto val="1"/>
        <c:lblAlgn val="ctr"/>
        <c:lblOffset val="100"/>
        <c:noMultiLvlLbl val="0"/>
      </c:catAx>
      <c:valAx>
        <c:axId val="1425328784"/>
        <c:scaling>
          <c:orientation val="minMax"/>
          <c:max val="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425078976"/>
        <c:crosses val="autoZero"/>
        <c:crossBetween val="between"/>
        <c:majorUnit val="1"/>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Kenya and Nigeria</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radarChart>
        <c:radarStyle val="marker"/>
        <c:varyColors val="0"/>
        <c:ser>
          <c:idx val="0"/>
          <c:order val="0"/>
          <c:tx>
            <c:v>Kenya</c:v>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Sheet1!$B$17:$G$17</c:f>
              <c:strCache>
                <c:ptCount val="6"/>
                <c:pt idx="0">
                  <c:v>Regulatory environment</c:v>
                </c:pt>
                <c:pt idx="1">
                  <c:v>Finance</c:v>
                </c:pt>
                <c:pt idx="2">
                  <c:v>Human capital</c:v>
                </c:pt>
                <c:pt idx="3">
                  <c:v>Infrastructure</c:v>
                </c:pt>
                <c:pt idx="4">
                  <c:v>Density</c:v>
                </c:pt>
                <c:pt idx="5">
                  <c:v>Culture</c:v>
                </c:pt>
              </c:strCache>
            </c:strRef>
          </c:cat>
          <c:val>
            <c:numRef>
              <c:f>Sheet1!$B$18:$G$18</c:f>
              <c:numCache>
                <c:formatCode>General</c:formatCode>
                <c:ptCount val="6"/>
                <c:pt idx="0">
                  <c:v>2.5</c:v>
                </c:pt>
                <c:pt idx="1">
                  <c:v>3</c:v>
                </c:pt>
                <c:pt idx="2">
                  <c:v>3</c:v>
                </c:pt>
                <c:pt idx="3">
                  <c:v>2.5</c:v>
                </c:pt>
                <c:pt idx="4">
                  <c:v>4.5</c:v>
                </c:pt>
                <c:pt idx="5">
                  <c:v>3</c:v>
                </c:pt>
              </c:numCache>
            </c:numRef>
          </c:val>
          <c:extLst>
            <c:ext xmlns:c16="http://schemas.microsoft.com/office/drawing/2014/chart" uri="{C3380CC4-5D6E-409C-BE32-E72D297353CC}">
              <c16:uniqueId val="{00000000-4BCD-4639-AC77-3BC6769D1C4A}"/>
            </c:ext>
          </c:extLst>
        </c:ser>
        <c:ser>
          <c:idx val="1"/>
          <c:order val="1"/>
          <c:tx>
            <c:v>Nigeria</c:v>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Sheet1!$B$17:$G$17</c:f>
              <c:strCache>
                <c:ptCount val="6"/>
                <c:pt idx="0">
                  <c:v>Regulatory environment</c:v>
                </c:pt>
                <c:pt idx="1">
                  <c:v>Finance</c:v>
                </c:pt>
                <c:pt idx="2">
                  <c:v>Human capital</c:v>
                </c:pt>
                <c:pt idx="3">
                  <c:v>Infrastructure</c:v>
                </c:pt>
                <c:pt idx="4">
                  <c:v>Density</c:v>
                </c:pt>
                <c:pt idx="5">
                  <c:v>Culture</c:v>
                </c:pt>
              </c:strCache>
            </c:strRef>
          </c:cat>
          <c:val>
            <c:numRef>
              <c:f>Sheet1!$B$19:$G$19</c:f>
              <c:numCache>
                <c:formatCode>General</c:formatCode>
                <c:ptCount val="6"/>
                <c:pt idx="0">
                  <c:v>2</c:v>
                </c:pt>
                <c:pt idx="1">
                  <c:v>1.5</c:v>
                </c:pt>
                <c:pt idx="2">
                  <c:v>1.5</c:v>
                </c:pt>
                <c:pt idx="3">
                  <c:v>2</c:v>
                </c:pt>
                <c:pt idx="4">
                  <c:v>3</c:v>
                </c:pt>
                <c:pt idx="5">
                  <c:v>2</c:v>
                </c:pt>
              </c:numCache>
            </c:numRef>
          </c:val>
          <c:extLst>
            <c:ext xmlns:c16="http://schemas.microsoft.com/office/drawing/2014/chart" uri="{C3380CC4-5D6E-409C-BE32-E72D297353CC}">
              <c16:uniqueId val="{00000001-4BCD-4639-AC77-3BC6769D1C4A}"/>
            </c:ext>
          </c:extLst>
        </c:ser>
        <c:dLbls>
          <c:showLegendKey val="0"/>
          <c:showVal val="0"/>
          <c:showCatName val="0"/>
          <c:showSerName val="0"/>
          <c:showPercent val="0"/>
          <c:showBubbleSize val="0"/>
        </c:dLbls>
        <c:axId val="1425078976"/>
        <c:axId val="1425328784"/>
      </c:radarChart>
      <c:catAx>
        <c:axId val="1425078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425328784"/>
        <c:crosses val="autoZero"/>
        <c:auto val="1"/>
        <c:lblAlgn val="ctr"/>
        <c:lblOffset val="100"/>
        <c:noMultiLvlLbl val="0"/>
      </c:catAx>
      <c:valAx>
        <c:axId val="1425328784"/>
        <c:scaling>
          <c:orientation val="minMax"/>
          <c:max val="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425078976"/>
        <c:crosses val="autoZero"/>
        <c:crossBetween val="between"/>
        <c:majorUnit val="1"/>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5">
  <a:schemeClr val="accent2"/>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3024770" cy="458788"/>
          </a:xfrm>
          <a:prstGeom prst="rect">
            <a:avLst/>
          </a:prstGeom>
        </p:spPr>
        <p:txBody>
          <a:bodyPr vert="horz" lIns="91440" tIns="45720" rIns="91440" bIns="45720" rtlCol="0"/>
          <a:lstStyle>
            <a:lvl1pPr algn="l">
              <a:defRPr sz="1200"/>
            </a:lvl1pPr>
          </a:lstStyle>
          <a:p>
            <a:endParaRPr lang="en-ZA" dirty="0"/>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953853" y="0"/>
            <a:ext cx="3024770" cy="458788"/>
          </a:xfrm>
          <a:prstGeom prst="rect">
            <a:avLst/>
          </a:prstGeom>
        </p:spPr>
        <p:txBody>
          <a:bodyPr vert="horz" lIns="91440" tIns="45720" rIns="91440" bIns="45720" rtlCol="0"/>
          <a:lstStyle>
            <a:lvl1pPr algn="r">
              <a:defRPr sz="1200"/>
            </a:lvl1pPr>
          </a:lstStyle>
          <a:p>
            <a:fld id="{EF1077DB-935E-4A0A-947A-D283B9F9F452}" type="datetimeFigureOut">
              <a:rPr lang="en-ZA" smtClean="0"/>
              <a:t>2019/08/26</a:t>
            </a:fld>
            <a:endParaRPr lang="en-ZA" dirty="0"/>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4"/>
            <a:ext cx="3024770" cy="458787"/>
          </a:xfrm>
          <a:prstGeom prst="rect">
            <a:avLst/>
          </a:prstGeom>
        </p:spPr>
        <p:txBody>
          <a:bodyPr vert="horz" lIns="91440" tIns="45720" rIns="91440" bIns="45720" rtlCol="0" anchor="b"/>
          <a:lstStyle>
            <a:lvl1pPr algn="l">
              <a:defRPr sz="1200"/>
            </a:lvl1pPr>
          </a:lstStyle>
          <a:p>
            <a:endParaRPr lang="en-ZA" dirty="0"/>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953853" y="8685214"/>
            <a:ext cx="3024770" cy="458787"/>
          </a:xfrm>
          <a:prstGeom prst="rect">
            <a:avLst/>
          </a:prstGeom>
        </p:spPr>
        <p:txBody>
          <a:bodyPr vert="horz" lIns="91440" tIns="45720" rIns="91440" bIns="45720" rtlCol="0" anchor="b"/>
          <a:lstStyle>
            <a:lvl1pPr algn="r">
              <a:defRPr sz="1200"/>
            </a:lvl1pPr>
          </a:lstStyle>
          <a:p>
            <a:fld id="{682C0B10-7CAE-41E4-AB02-7E8B1FF2B898}" type="slidenum">
              <a:rPr lang="en-ZA" smtClean="0"/>
              <a:t>‹#›</a:t>
            </a:fld>
            <a:endParaRPr lang="en-ZA"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4770" cy="458788"/>
          </a:xfrm>
          <a:prstGeom prst="rect">
            <a:avLst/>
          </a:prstGeom>
        </p:spPr>
        <p:txBody>
          <a:bodyPr vert="horz" lIns="91440" tIns="45720" rIns="91440" bIns="45720" rtlCol="0"/>
          <a:lstStyle>
            <a:lvl1pPr algn="l">
              <a:defRPr sz="1200"/>
            </a:lvl1pPr>
          </a:lstStyle>
          <a:p>
            <a:endParaRPr lang="en-ZA" dirty="0"/>
          </a:p>
        </p:txBody>
      </p:sp>
      <p:sp>
        <p:nvSpPr>
          <p:cNvPr id="3" name="Date Placeholder 2"/>
          <p:cNvSpPr>
            <a:spLocks noGrp="1"/>
          </p:cNvSpPr>
          <p:nvPr>
            <p:ph type="dt" idx="1"/>
          </p:nvPr>
        </p:nvSpPr>
        <p:spPr>
          <a:xfrm>
            <a:off x="3953853" y="0"/>
            <a:ext cx="3024770" cy="458788"/>
          </a:xfrm>
          <a:prstGeom prst="rect">
            <a:avLst/>
          </a:prstGeom>
        </p:spPr>
        <p:txBody>
          <a:bodyPr vert="horz" lIns="91440" tIns="45720" rIns="91440" bIns="45720" rtlCol="0"/>
          <a:lstStyle>
            <a:lvl1pPr algn="r">
              <a:defRPr sz="1200"/>
            </a:lvl1pPr>
          </a:lstStyle>
          <a:p>
            <a:fld id="{348F815A-5A10-42A8-9FEC-3938D2D9BA48}" type="datetimeFigureOut">
              <a:rPr lang="en-ZA" smtClean="0"/>
              <a:t>2019/08/26</a:t>
            </a:fld>
            <a:endParaRPr lang="en-ZA" dirty="0"/>
          </a:p>
        </p:txBody>
      </p:sp>
      <p:sp>
        <p:nvSpPr>
          <p:cNvPr id="4" name="Slide Image Placeholder 3"/>
          <p:cNvSpPr>
            <a:spLocks noGrp="1" noRot="1" noChangeAspect="1"/>
          </p:cNvSpPr>
          <p:nvPr>
            <p:ph type="sldImg" idx="2"/>
          </p:nvPr>
        </p:nvSpPr>
        <p:spPr>
          <a:xfrm>
            <a:off x="746125" y="1143000"/>
            <a:ext cx="5487988" cy="3086100"/>
          </a:xfrm>
          <a:prstGeom prst="rect">
            <a:avLst/>
          </a:prstGeom>
          <a:noFill/>
          <a:ln w="12700">
            <a:solidFill>
              <a:prstClr val="black"/>
            </a:solidFill>
          </a:ln>
        </p:spPr>
        <p:txBody>
          <a:bodyPr vert="horz" lIns="91440" tIns="45720" rIns="91440" bIns="45720" rtlCol="0" anchor="ctr"/>
          <a:lstStyle/>
          <a:p>
            <a:endParaRPr lang="en-ZA" dirty="0"/>
          </a:p>
        </p:txBody>
      </p:sp>
      <p:sp>
        <p:nvSpPr>
          <p:cNvPr id="5" name="Notes Placeholder 4"/>
          <p:cNvSpPr>
            <a:spLocks noGrp="1"/>
          </p:cNvSpPr>
          <p:nvPr>
            <p:ph type="body" sz="quarter" idx="3"/>
          </p:nvPr>
        </p:nvSpPr>
        <p:spPr>
          <a:xfrm>
            <a:off x="698024" y="4400550"/>
            <a:ext cx="558419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4"/>
            <a:ext cx="3024770" cy="458787"/>
          </a:xfrm>
          <a:prstGeom prst="rect">
            <a:avLst/>
          </a:prstGeom>
        </p:spPr>
        <p:txBody>
          <a:bodyPr vert="horz" lIns="91440" tIns="45720" rIns="91440" bIns="45720" rtlCol="0" anchor="b"/>
          <a:lstStyle>
            <a:lvl1pPr algn="l">
              <a:defRPr sz="1200"/>
            </a:lvl1pPr>
          </a:lstStyle>
          <a:p>
            <a:endParaRPr lang="en-ZA" dirty="0"/>
          </a:p>
        </p:txBody>
      </p:sp>
      <p:sp>
        <p:nvSpPr>
          <p:cNvPr id="7" name="Slide Number Placeholder 6"/>
          <p:cNvSpPr>
            <a:spLocks noGrp="1"/>
          </p:cNvSpPr>
          <p:nvPr>
            <p:ph type="sldNum" sz="quarter" idx="5"/>
          </p:nvPr>
        </p:nvSpPr>
        <p:spPr>
          <a:xfrm>
            <a:off x="3953853" y="8685214"/>
            <a:ext cx="3024770" cy="458787"/>
          </a:xfrm>
          <a:prstGeom prst="rect">
            <a:avLst/>
          </a:prstGeom>
        </p:spPr>
        <p:txBody>
          <a:bodyPr vert="horz" lIns="91440" tIns="45720" rIns="91440" bIns="45720" rtlCol="0" anchor="b"/>
          <a:lstStyle>
            <a:lvl1pPr algn="r">
              <a:defRPr sz="1200"/>
            </a:lvl1pPr>
          </a:lstStyle>
          <a:p>
            <a:fld id="{B8649DAF-093F-4482-AA38-346E9A2DEE94}" type="slidenum">
              <a:rPr lang="en-ZA" smtClean="0"/>
              <a:t>‹#›</a:t>
            </a:fld>
            <a:endParaRPr lang="en-ZA" dirty="0"/>
          </a:p>
        </p:txBody>
      </p:sp>
    </p:spTree>
    <p:extLst>
      <p:ext uri="{BB962C8B-B14F-4D97-AF65-F5344CB8AC3E}">
        <p14:creationId xmlns:p14="http://schemas.microsoft.com/office/powerpoint/2010/main" val="3356813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649DAF-093F-4482-AA38-346E9A2DEE94}" type="slidenum">
              <a:rPr lang="en-ZA" smtClean="0"/>
              <a:t>1</a:t>
            </a:fld>
            <a:endParaRPr lang="en-ZA" dirty="0"/>
          </a:p>
        </p:txBody>
      </p:sp>
    </p:spTree>
    <p:extLst>
      <p:ext uri="{BB962C8B-B14F-4D97-AF65-F5344CB8AC3E}">
        <p14:creationId xmlns:p14="http://schemas.microsoft.com/office/powerpoint/2010/main" val="3994711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Moonshot Africa is an ambitious World Bank initiative to connect individuals, firms, and governments in Africa to fast internet.  </a:t>
            </a:r>
          </a:p>
        </p:txBody>
      </p:sp>
      <p:sp>
        <p:nvSpPr>
          <p:cNvPr id="4" name="Slide Number Placeholder 3"/>
          <p:cNvSpPr>
            <a:spLocks noGrp="1"/>
          </p:cNvSpPr>
          <p:nvPr>
            <p:ph type="sldNum" sz="quarter" idx="5"/>
          </p:nvPr>
        </p:nvSpPr>
        <p:spPr/>
        <p:txBody>
          <a:bodyPr/>
          <a:lstStyle/>
          <a:p>
            <a:fld id="{B8649DAF-093F-4482-AA38-346E9A2DEE94}" type="slidenum">
              <a:rPr lang="en-ZA" smtClean="0"/>
              <a:t>12</a:t>
            </a:fld>
            <a:endParaRPr lang="en-ZA" dirty="0"/>
          </a:p>
        </p:txBody>
      </p:sp>
    </p:spTree>
    <p:extLst>
      <p:ext uri="{BB962C8B-B14F-4D97-AF65-F5344CB8AC3E}">
        <p14:creationId xmlns:p14="http://schemas.microsoft.com/office/powerpoint/2010/main" val="1889924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32700" y="2746375"/>
            <a:ext cx="24409400" cy="13731875"/>
          </a:xfrm>
        </p:spPr>
      </p:sp>
      <p:sp>
        <p:nvSpPr>
          <p:cNvPr id="3" name="Notes Placeholder 2"/>
          <p:cNvSpPr>
            <a:spLocks noGrp="1"/>
          </p:cNvSpPr>
          <p:nvPr>
            <p:ph type="body" idx="1"/>
          </p:nvPr>
        </p:nvSpPr>
        <p:spPr/>
        <p:txBody>
          <a:bodyPr/>
          <a:lstStyle/>
          <a:p>
            <a:r>
              <a:rPr lang="en-US" sz="2100" dirty="0">
                <a:solidFill>
                  <a:srgbClr val="FF0000"/>
                </a:solidFill>
                <a:highlight>
                  <a:srgbClr val="FFFF00"/>
                </a:highlight>
              </a:rPr>
              <a:t>Add the footnote – scalable DATs – subset of the universe // sector as a whole is growing </a:t>
            </a:r>
          </a:p>
          <a:p>
            <a:r>
              <a:rPr lang="en-US" sz="2100" dirty="0"/>
              <a:t>the number of DATs founded in SSA has been increasing rapidly over the past decade. </a:t>
            </a:r>
          </a:p>
          <a:p>
            <a:r>
              <a:rPr lang="en-US" sz="2100" dirty="0"/>
              <a:t>Based on the analysis of the DAT stocktaking database, disruptive </a:t>
            </a:r>
            <a:r>
              <a:rPr lang="en-US" sz="2100" dirty="0" err="1"/>
              <a:t>agri</a:t>
            </a:r>
            <a:r>
              <a:rPr lang="en-US" sz="2100" dirty="0"/>
              <a:t>-tech is an emerging sector, with over 70 per cent of the DATs having been founded in the last decade</a:t>
            </a:r>
            <a:endParaRPr lang="en-US" dirty="0"/>
          </a:p>
        </p:txBody>
      </p:sp>
    </p:spTree>
    <p:extLst>
      <p:ext uri="{BB962C8B-B14F-4D97-AF65-F5344CB8AC3E}">
        <p14:creationId xmlns:p14="http://schemas.microsoft.com/office/powerpoint/2010/main" val="3640491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a:t>However</a:t>
            </a:r>
            <a:r>
              <a:rPr lang="fr-FR" dirty="0"/>
              <a:t>, </a:t>
            </a:r>
            <a:r>
              <a:rPr lang="fr-FR" dirty="0" err="1"/>
              <a:t>most</a:t>
            </a:r>
            <a:r>
              <a:rPr lang="fr-FR" dirty="0"/>
              <a:t> of the DAT Start-ups fail to </a:t>
            </a:r>
            <a:r>
              <a:rPr lang="fr-FR" dirty="0" err="1"/>
              <a:t>grow</a:t>
            </a:r>
            <a:r>
              <a:rPr lang="fr-FR" dirty="0"/>
              <a:t>. One of the key </a:t>
            </a:r>
            <a:r>
              <a:rPr lang="fr-FR" dirty="0" err="1"/>
              <a:t>constrains</a:t>
            </a:r>
            <a:r>
              <a:rPr lang="fr-FR" dirty="0"/>
              <a:t> to </a:t>
            </a:r>
            <a:r>
              <a:rPr lang="fr-FR" dirty="0" err="1"/>
              <a:t>growth</a:t>
            </a:r>
            <a:r>
              <a:rPr lang="fr-FR" dirty="0"/>
              <a:t>: </a:t>
            </a:r>
            <a:r>
              <a:rPr lang="fr-FR" dirty="0" err="1"/>
              <a:t>growth</a:t>
            </a:r>
            <a:r>
              <a:rPr lang="fr-FR" dirty="0"/>
              <a:t> capital. </a:t>
            </a:r>
          </a:p>
        </p:txBody>
      </p:sp>
      <p:sp>
        <p:nvSpPr>
          <p:cNvPr id="4" name="Slide Number Placeholder 3"/>
          <p:cNvSpPr>
            <a:spLocks noGrp="1"/>
          </p:cNvSpPr>
          <p:nvPr>
            <p:ph type="sldNum" sz="quarter" idx="10"/>
          </p:nvPr>
        </p:nvSpPr>
        <p:spPr/>
        <p:txBody>
          <a:bodyPr/>
          <a:lstStyle/>
          <a:p>
            <a:fld id="{8BED54A8-D5CB-416E-880A-29FD53B40917}" type="slidenum">
              <a:rPr lang="fr-FR" smtClean="0"/>
              <a:t>14</a:t>
            </a:fld>
            <a:endParaRPr lang="fr-FR"/>
          </a:p>
        </p:txBody>
      </p:sp>
    </p:spTree>
    <p:extLst>
      <p:ext uri="{BB962C8B-B14F-4D97-AF65-F5344CB8AC3E}">
        <p14:creationId xmlns:p14="http://schemas.microsoft.com/office/powerpoint/2010/main" val="1723565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13373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u="none" strike="noStrike" cap="none">
                <a:solidFill>
                  <a:srgbClr val="000000"/>
                </a:solidFill>
                <a:effectLst/>
                <a:latin typeface="Arial"/>
                <a:ea typeface="Arial"/>
                <a:cs typeface="Arial"/>
                <a:sym typeface="Arial"/>
              </a:rPr>
              <a:t>What does it take to create and foster conducive institutional challenges in the industry? ecosystems for scaling up disruptive agriculture technologies? How can governments and partners, such as the World Bank, help local entrepreneurs, innovators, youth, and agribusinesses to confront </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b="0" i="0" u="none" strike="noStrike" cap="none">
              <a:solidFill>
                <a:srgbClr val="000000"/>
              </a:solidFill>
              <a:effectLst/>
              <a:latin typeface="Arial"/>
              <a:ea typeface="Arial"/>
              <a:cs typeface="Arial"/>
              <a:sym typeface="Arial"/>
            </a:endParaRP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u="none" strike="noStrike" cap="none">
                <a:solidFill>
                  <a:srgbClr val="000000"/>
                </a:solidFill>
                <a:effectLst/>
                <a:latin typeface="Arial"/>
                <a:ea typeface="Arial"/>
                <a:cs typeface="Arial"/>
                <a:sym typeface="Arial"/>
              </a:rPr>
              <a:t>Factors that limit the scale-up of DATs in Kenya and Nairobi</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b="0" i="0" u="none" strike="noStrike" cap="none">
              <a:solidFill>
                <a:srgbClr val="000000"/>
              </a:solidFill>
              <a:effectLst/>
              <a:latin typeface="Arial"/>
              <a:ea typeface="Arial"/>
              <a:cs typeface="Arial"/>
              <a:sym typeface="Arial"/>
            </a:endParaRP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u="none" strike="noStrike" cap="none" baseline="0">
                <a:solidFill>
                  <a:srgbClr val="000000"/>
                </a:solidFill>
                <a:latin typeface="Arial"/>
                <a:ea typeface="Arial"/>
                <a:cs typeface="Arial"/>
                <a:sym typeface="Arial"/>
              </a:rPr>
              <a:t>Silicon Savannah</a:t>
            </a:r>
            <a:endParaRPr lang="en-US" sz="1100" b="0" i="0" u="none" strike="noStrike" cap="none">
              <a:solidFill>
                <a:srgbClr val="000000"/>
              </a:solidFill>
              <a:effectLst/>
              <a:latin typeface="Arial"/>
              <a:ea typeface="Arial"/>
              <a:cs typeface="Arial"/>
              <a:sym typeface="Arial"/>
            </a:endParaRPr>
          </a:p>
          <a:p>
            <a:endParaRPr lang="en-US"/>
          </a:p>
        </p:txBody>
      </p:sp>
    </p:spTree>
    <p:extLst>
      <p:ext uri="{BB962C8B-B14F-4D97-AF65-F5344CB8AC3E}">
        <p14:creationId xmlns:p14="http://schemas.microsoft.com/office/powerpoint/2010/main" val="1763089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u="none" strike="noStrike" cap="none">
                <a:solidFill>
                  <a:srgbClr val="000000"/>
                </a:solidFill>
                <a:effectLst/>
                <a:latin typeface="Arial"/>
                <a:ea typeface="Arial"/>
                <a:cs typeface="Arial"/>
                <a:sym typeface="Arial"/>
              </a:rPr>
              <a:t>What does it take to create and foster conducive institutional challenges in the industry? ecosystems for scaling up disruptive agriculture technologies? How can governments and partners, such as the World Bank, help local entrepreneurs, innovators, youth, and agribusinesses to confront </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b="0" i="0" u="none" strike="noStrike" cap="none">
              <a:solidFill>
                <a:srgbClr val="000000"/>
              </a:solidFill>
              <a:effectLst/>
              <a:latin typeface="Arial"/>
              <a:ea typeface="Arial"/>
              <a:cs typeface="Arial"/>
              <a:sym typeface="Arial"/>
            </a:endParaRP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u="none" strike="noStrike" cap="none">
                <a:solidFill>
                  <a:srgbClr val="000000"/>
                </a:solidFill>
                <a:effectLst/>
                <a:latin typeface="Arial"/>
                <a:ea typeface="Arial"/>
                <a:cs typeface="Arial"/>
                <a:sym typeface="Arial"/>
              </a:rPr>
              <a:t>Factors that limit the scale-up of DATs in Kenya and Nairobi</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b="0" i="0" u="none" strike="noStrike" cap="none">
              <a:solidFill>
                <a:srgbClr val="000000"/>
              </a:solidFill>
              <a:effectLst/>
              <a:latin typeface="Arial"/>
              <a:ea typeface="Arial"/>
              <a:cs typeface="Arial"/>
              <a:sym typeface="Arial"/>
            </a:endParaRP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u="none" strike="noStrike" cap="none" baseline="0">
                <a:solidFill>
                  <a:srgbClr val="000000"/>
                </a:solidFill>
                <a:latin typeface="Arial"/>
                <a:ea typeface="Arial"/>
                <a:cs typeface="Arial"/>
                <a:sym typeface="Arial"/>
              </a:rPr>
              <a:t>Silicon Savannah</a:t>
            </a:r>
            <a:endParaRPr lang="en-US" sz="1100" b="0" i="0" u="none" strike="noStrike" cap="none">
              <a:solidFill>
                <a:srgbClr val="000000"/>
              </a:solidFill>
              <a:effectLst/>
              <a:latin typeface="Arial"/>
              <a:ea typeface="Arial"/>
              <a:cs typeface="Arial"/>
              <a:sym typeface="Arial"/>
            </a:endParaRPr>
          </a:p>
          <a:p>
            <a:endParaRPr lang="en-US"/>
          </a:p>
        </p:txBody>
      </p:sp>
    </p:spTree>
    <p:extLst>
      <p:ext uri="{BB962C8B-B14F-4D97-AF65-F5344CB8AC3E}">
        <p14:creationId xmlns:p14="http://schemas.microsoft.com/office/powerpoint/2010/main" val="4067760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8BED54A8-D5CB-416E-880A-29FD53B40917}" type="slidenum">
              <a:rPr lang="fr-FR" smtClean="0"/>
              <a:t>18</a:t>
            </a:fld>
            <a:endParaRPr lang="fr-FR"/>
          </a:p>
        </p:txBody>
      </p:sp>
    </p:spTree>
    <p:extLst>
      <p:ext uri="{BB962C8B-B14F-4D97-AF65-F5344CB8AC3E}">
        <p14:creationId xmlns:p14="http://schemas.microsoft.com/office/powerpoint/2010/main" val="1048916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649DAF-093F-4482-AA38-346E9A2DEE94}" type="slidenum">
              <a:rPr lang="en-ZA" smtClean="0"/>
              <a:t>19</a:t>
            </a:fld>
            <a:endParaRPr lang="en-ZA" dirty="0"/>
          </a:p>
        </p:txBody>
      </p:sp>
    </p:spTree>
    <p:extLst>
      <p:ext uri="{BB962C8B-B14F-4D97-AF65-F5344CB8AC3E}">
        <p14:creationId xmlns:p14="http://schemas.microsoft.com/office/powerpoint/2010/main" val="579340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8BED54A8-D5CB-416E-880A-29FD53B40917}" type="slidenum">
              <a:rPr lang="fr-FR" smtClean="0"/>
              <a:t>2</a:t>
            </a:fld>
            <a:endParaRPr lang="fr-FR"/>
          </a:p>
        </p:txBody>
      </p:sp>
    </p:spTree>
    <p:extLst>
      <p:ext uri="{BB962C8B-B14F-4D97-AF65-F5344CB8AC3E}">
        <p14:creationId xmlns:p14="http://schemas.microsoft.com/office/powerpoint/2010/main" val="853356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Moonshot Africa is an ambitious World Bank initiative to connect individuals, firms, and governments in Africa to fast internet.  </a:t>
            </a:r>
          </a:p>
        </p:txBody>
      </p:sp>
      <p:sp>
        <p:nvSpPr>
          <p:cNvPr id="4" name="Slide Number Placeholder 3"/>
          <p:cNvSpPr>
            <a:spLocks noGrp="1"/>
          </p:cNvSpPr>
          <p:nvPr>
            <p:ph type="sldNum" sz="quarter" idx="5"/>
          </p:nvPr>
        </p:nvSpPr>
        <p:spPr/>
        <p:txBody>
          <a:bodyPr/>
          <a:lstStyle/>
          <a:p>
            <a:fld id="{B8649DAF-093F-4482-AA38-346E9A2DEE94}" type="slidenum">
              <a:rPr lang="en-ZA" smtClean="0"/>
              <a:t>3</a:t>
            </a:fld>
            <a:endParaRPr lang="en-ZA" dirty="0"/>
          </a:p>
        </p:txBody>
      </p:sp>
    </p:spTree>
    <p:extLst>
      <p:ext uri="{BB962C8B-B14F-4D97-AF65-F5344CB8AC3E}">
        <p14:creationId xmlns:p14="http://schemas.microsoft.com/office/powerpoint/2010/main" val="2365449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825652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82550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649DAF-093F-4482-AA38-346E9A2DEE94}" type="slidenum">
              <a:rPr lang="en-ZA" smtClean="0"/>
              <a:t>7</a:t>
            </a:fld>
            <a:endParaRPr lang="en-ZA" dirty="0"/>
          </a:p>
        </p:txBody>
      </p:sp>
    </p:spTree>
    <p:extLst>
      <p:ext uri="{BB962C8B-B14F-4D97-AF65-F5344CB8AC3E}">
        <p14:creationId xmlns:p14="http://schemas.microsoft.com/office/powerpoint/2010/main" val="1118884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8038" y="1143000"/>
            <a:ext cx="5487987" cy="3086100"/>
          </a:xfrm>
        </p:spPr>
      </p:sp>
      <p:sp>
        <p:nvSpPr>
          <p:cNvPr id="3" name="Notes Placeholder 2"/>
          <p:cNvSpPr>
            <a:spLocks noGrp="1"/>
          </p:cNvSpPr>
          <p:nvPr>
            <p:ph type="body" idx="1"/>
          </p:nvPr>
        </p:nvSpPr>
        <p:spPr/>
        <p:txBody>
          <a:bodyPr/>
          <a:lstStyle/>
          <a:p>
            <a:r>
              <a:rPr lang="en-US" dirty="0"/>
              <a:t>Much more than in any other region, agriculture is a major driver of African economies, typically representing 30- 40 % of GDP and 65-70 % of labor force.  Notwithstanding the fact that Africa is the most rapidly urbanizing region, agriculture will remain the dominant sector for many years in most African countries.  The very fact that</a:t>
            </a:r>
            <a:r>
              <a:rPr lang="en-US" baseline="0" dirty="0"/>
              <a:t> agriculture is so important to the incomes of so many persons makes it the key to shared prosperity.</a:t>
            </a:r>
          </a:p>
          <a:p>
            <a:endParaRPr lang="en-US" baseline="0" dirty="0"/>
          </a:p>
          <a:p>
            <a:r>
              <a:rPr lang="en-US" dirty="0"/>
              <a:t>The reality is that Africa is the breadbasket of the world, and in eastern and sub-Saharan Africa, the way to impact the vast majority of human beings is through farming,</a:t>
            </a:r>
          </a:p>
        </p:txBody>
      </p:sp>
      <p:sp>
        <p:nvSpPr>
          <p:cNvPr id="4" name="Slide Number Placeholder 3"/>
          <p:cNvSpPr>
            <a:spLocks noGrp="1"/>
          </p:cNvSpPr>
          <p:nvPr>
            <p:ph type="sldNum" sz="quarter" idx="10"/>
          </p:nvPr>
        </p:nvSpPr>
        <p:spPr/>
        <p:txBody>
          <a:bodyPr/>
          <a:lstStyle/>
          <a:p>
            <a:fld id="{77542409-6A04-4DC6-AC3A-D3758287A8F2}" type="slidenum">
              <a:rPr lang="en-US" smtClean="0">
                <a:solidFill>
                  <a:prstClr val="black"/>
                </a:solidFill>
                <a:latin typeface="Calibri"/>
              </a:rPr>
              <a:pPr/>
              <a:t>8</a:t>
            </a:fld>
            <a:endParaRPr lang="en-US" dirty="0">
              <a:solidFill>
                <a:prstClr val="black"/>
              </a:solidFill>
              <a:latin typeface="Calibri"/>
            </a:endParaRPr>
          </a:p>
        </p:txBody>
      </p:sp>
    </p:spTree>
    <p:extLst>
      <p:ext uri="{BB962C8B-B14F-4D97-AF65-F5344CB8AC3E}">
        <p14:creationId xmlns:p14="http://schemas.microsoft.com/office/powerpoint/2010/main" val="3288553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Annual growth in food demand is projected to be 3%</a:t>
            </a:r>
            <a:r>
              <a:rPr lang="en-US" baseline="0" dirty="0"/>
              <a:t> per year till 2030 (UNDP). Increase is linked to population growth and urbanization</a:t>
            </a:r>
            <a:endParaRPr lang="en-US" dirty="0"/>
          </a:p>
        </p:txBody>
      </p:sp>
    </p:spTree>
    <p:extLst>
      <p:ext uri="{BB962C8B-B14F-4D97-AF65-F5344CB8AC3E}">
        <p14:creationId xmlns:p14="http://schemas.microsoft.com/office/powerpoint/2010/main" val="825652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ED54A8-D5CB-416E-880A-29FD53B40917}" type="slidenum">
              <a:rPr lang="fr-FR" smtClean="0"/>
              <a:t>11</a:t>
            </a:fld>
            <a:endParaRPr lang="fr-FR"/>
          </a:p>
        </p:txBody>
      </p:sp>
    </p:spTree>
    <p:extLst>
      <p:ext uri="{BB962C8B-B14F-4D97-AF65-F5344CB8AC3E}">
        <p14:creationId xmlns:p14="http://schemas.microsoft.com/office/powerpoint/2010/main" val="2779941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bg1"/>
        </a:solidFill>
        <a:effectLst/>
      </p:bgPr>
    </p:bg>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5" y="86714"/>
            <a:ext cx="12018572" cy="6684572"/>
          </a:xfrm>
          <a:solidFill>
            <a:schemeClr val="bg1">
              <a:lumMod val="85000"/>
            </a:schemeClr>
          </a:solidFill>
        </p:spPr>
        <p:txBody>
          <a:bodyPr lIns="360000" tIns="360000"/>
          <a:lstStyle>
            <a:lvl1pPr marL="0" indent="0">
              <a:buNone/>
              <a:defRPr sz="1100" i="1">
                <a:latin typeface="Times New Roman" panose="02020603050405020304" pitchFamily="18" charset="0"/>
                <a:cs typeface="Times New Roman" panose="02020603050405020304" pitchFamily="18" charset="0"/>
              </a:defRPr>
            </a:lvl1pPr>
          </a:lstStyle>
          <a:p>
            <a:r>
              <a:rPr lang="en-ZA" dirty="0"/>
              <a:t>Insert or Drag and Drop Image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0" y="1768422"/>
            <a:ext cx="6840000" cy="2387600"/>
          </a:xfrm>
          <a:solidFill>
            <a:schemeClr val="tx1">
              <a:alpha val="80000"/>
            </a:schemeClr>
          </a:solidFill>
        </p:spPr>
        <p:txBody>
          <a:bodyPr lIns="432000" rIns="432000" bIns="144000" anchor="b"/>
          <a:lstStyle>
            <a:lvl1pPr algn="l">
              <a:defRPr sz="4200" spc="-150">
                <a:solidFill>
                  <a:schemeClr val="bg1"/>
                </a:solidFill>
              </a:defRPr>
            </a:lvl1pPr>
          </a:lstStyle>
          <a:p>
            <a:r>
              <a:rPr lang="en-US" dirty="0"/>
              <a:t>Click to edit Master </a:t>
            </a:r>
            <a:br>
              <a:rPr lang="en-US" dirty="0"/>
            </a:br>
            <a:r>
              <a:rPr lang="en-US" dirty="0"/>
              <a:t>title style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0" y="4153578"/>
            <a:ext cx="6840000" cy="936000"/>
          </a:xfrm>
          <a:solidFill>
            <a:schemeClr val="tx1">
              <a:alpha val="90000"/>
            </a:schemeClr>
          </a:solidFill>
        </p:spPr>
        <p:txBody>
          <a:bodyPr lIns="432000" tIns="144000"/>
          <a:lstStyle>
            <a:lvl1pPr marL="0" indent="0" algn="l">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6AAF5B5B-E896-400A-9E43-EAF605A0AC8B}"/>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3" name="Freeform: Shape 12">
            <a:extLst>
              <a:ext uri="{FF2B5EF4-FFF2-40B4-BE49-F238E27FC236}">
                <a16:creationId xmlns:a16="http://schemas.microsoft.com/office/drawing/2014/main" id="{BA2F5A3D-36C4-4B97-A62C-2AEA3B6FC1CF}"/>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4" name="Freeform: Shape 13">
            <a:extLst>
              <a:ext uri="{FF2B5EF4-FFF2-40B4-BE49-F238E27FC236}">
                <a16:creationId xmlns:a16="http://schemas.microsoft.com/office/drawing/2014/main" id="{BB474E17-6556-4551-AD1B-351EE2DA98E0}"/>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5" name="Freeform: Shape 14">
            <a:extLst>
              <a:ext uri="{FF2B5EF4-FFF2-40B4-BE49-F238E27FC236}">
                <a16:creationId xmlns:a16="http://schemas.microsoft.com/office/drawing/2014/main" id="{F860E6D1-2C9F-477C-AE22-BFF5ADE85C60}"/>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6" name="Freeform: Shape 15">
            <a:extLst>
              <a:ext uri="{FF2B5EF4-FFF2-40B4-BE49-F238E27FC236}">
                <a16:creationId xmlns:a16="http://schemas.microsoft.com/office/drawing/2014/main" id="{65EC6C60-C605-4022-9718-ED56F34D6448}"/>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7" name="Freeform: Shape 16">
            <a:extLst>
              <a:ext uri="{FF2B5EF4-FFF2-40B4-BE49-F238E27FC236}">
                <a16:creationId xmlns:a16="http://schemas.microsoft.com/office/drawing/2014/main" id="{9F47BB28-400F-4C54-ADDA-0055CEB6593B}"/>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8" name="Freeform: Shape 17">
            <a:extLst>
              <a:ext uri="{FF2B5EF4-FFF2-40B4-BE49-F238E27FC236}">
                <a16:creationId xmlns:a16="http://schemas.microsoft.com/office/drawing/2014/main" id="{7386F148-99E1-4ED6-B4DA-151A6DB27D67}"/>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9" name="Freeform: Shape 18">
            <a:extLst>
              <a:ext uri="{FF2B5EF4-FFF2-40B4-BE49-F238E27FC236}">
                <a16:creationId xmlns:a16="http://schemas.microsoft.com/office/drawing/2014/main" id="{1A0565DA-6430-4984-ACB6-E7FACACC71AF}"/>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0" name="Freeform: Shape 19">
            <a:extLst>
              <a:ext uri="{FF2B5EF4-FFF2-40B4-BE49-F238E27FC236}">
                <a16:creationId xmlns:a16="http://schemas.microsoft.com/office/drawing/2014/main" id="{DDE18DFF-F9E6-4839-817B-4DD871CEAE6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1" name="Freeform: Shape 20">
            <a:extLst>
              <a:ext uri="{FF2B5EF4-FFF2-40B4-BE49-F238E27FC236}">
                <a16:creationId xmlns:a16="http://schemas.microsoft.com/office/drawing/2014/main" id="{30038A3A-7324-4606-9C92-00C9AB1759F4}"/>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2" name="Freeform: Shape 21">
            <a:extLst>
              <a:ext uri="{FF2B5EF4-FFF2-40B4-BE49-F238E27FC236}">
                <a16:creationId xmlns:a16="http://schemas.microsoft.com/office/drawing/2014/main" id="{5C0291BA-50C5-406F-B24E-14C9CAF652D7}"/>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3" name="Freeform: Shape 22">
            <a:extLst>
              <a:ext uri="{FF2B5EF4-FFF2-40B4-BE49-F238E27FC236}">
                <a16:creationId xmlns:a16="http://schemas.microsoft.com/office/drawing/2014/main" id="{152EBA81-38BC-4DF6-93C3-4A1A02FD2789}"/>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4" name="Freeform: Shape 23">
            <a:extLst>
              <a:ext uri="{FF2B5EF4-FFF2-40B4-BE49-F238E27FC236}">
                <a16:creationId xmlns:a16="http://schemas.microsoft.com/office/drawing/2014/main" id="{9AF80622-5597-45AD-92C3-2C4C3797720A}"/>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5" name="Freeform: Shape 24">
            <a:extLst>
              <a:ext uri="{FF2B5EF4-FFF2-40B4-BE49-F238E27FC236}">
                <a16:creationId xmlns:a16="http://schemas.microsoft.com/office/drawing/2014/main" id="{6833793E-EB91-43B4-8444-36ADD2A48E55}"/>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3F288DD7-6DAF-436D-B04A-EBCCAA36917C}"/>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3" name="Text Placeholder 2">
            <a:extLst>
              <a:ext uri="{FF2B5EF4-FFF2-40B4-BE49-F238E27FC236}">
                <a16:creationId xmlns:a16="http://schemas.microsoft.com/office/drawing/2014/main" id="{9322B50D-6A7D-41C6-BA57-613BC231DF36}"/>
              </a:ext>
            </a:extLst>
          </p:cNvPr>
          <p:cNvSpPr>
            <a:spLocks noGrp="1"/>
          </p:cNvSpPr>
          <p:nvPr>
            <p:ph type="body" idx="1"/>
          </p:nvPr>
        </p:nvSpPr>
        <p:spPr>
          <a:xfrm>
            <a:off x="432000" y="1152000"/>
            <a:ext cx="5472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p:nvPr>
        </p:nvSpPr>
        <p:spPr>
          <a:xfrm>
            <a:off x="432000" y="1584000"/>
            <a:ext cx="5472000" cy="4608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10" name="Footer Placeholder 9">
            <a:extLst>
              <a:ext uri="{FF2B5EF4-FFF2-40B4-BE49-F238E27FC236}">
                <a16:creationId xmlns:a16="http://schemas.microsoft.com/office/drawing/2014/main" id="{9337FD81-6DFD-43B7-A7D9-59E45ECDF39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Add a footer</a:t>
            </a:r>
          </a:p>
        </p:txBody>
      </p:sp>
      <p:sp>
        <p:nvSpPr>
          <p:cNvPr id="11" name="Slide Number Placeholder 10">
            <a:extLst>
              <a:ext uri="{FF2B5EF4-FFF2-40B4-BE49-F238E27FC236}">
                <a16:creationId xmlns:a16="http://schemas.microsoft.com/office/drawing/2014/main" id="{F17B7460-0559-435A-9C2F-1B12BC6CE184}"/>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
        <p:nvSpPr>
          <p:cNvPr id="26" name="Content Placeholder 5">
            <a:extLst>
              <a:ext uri="{FF2B5EF4-FFF2-40B4-BE49-F238E27FC236}">
                <a16:creationId xmlns:a16="http://schemas.microsoft.com/office/drawing/2014/main" id="{EA7B8348-A00A-4AAE-B1F6-924515577B23}"/>
              </a:ext>
            </a:extLst>
          </p:cNvPr>
          <p:cNvSpPr>
            <a:spLocks noGrp="1"/>
          </p:cNvSpPr>
          <p:nvPr>
            <p:ph sz="quarter" idx="4"/>
          </p:nvPr>
        </p:nvSpPr>
        <p:spPr>
          <a:xfrm>
            <a:off x="6300000" y="1581663"/>
            <a:ext cx="5472000" cy="4608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ext Placeholder 4">
            <a:extLst>
              <a:ext uri="{FF2B5EF4-FFF2-40B4-BE49-F238E27FC236}">
                <a16:creationId xmlns:a16="http://schemas.microsoft.com/office/drawing/2014/main" id="{4521CFCD-C079-4019-942D-035558CAFCAC}"/>
              </a:ext>
            </a:extLst>
          </p:cNvPr>
          <p:cNvSpPr>
            <a:spLocks noGrp="1"/>
          </p:cNvSpPr>
          <p:nvPr>
            <p:ph type="body" sz="quarter" idx="3"/>
          </p:nvPr>
        </p:nvSpPr>
        <p:spPr>
          <a:xfrm>
            <a:off x="6288002" y="1151785"/>
            <a:ext cx="5483998" cy="354868"/>
          </a:xfrm>
        </p:spPr>
        <p:txBody>
          <a:bodyPr vert="horz" lIns="0" tIns="0" rIns="0" bIns="0" rtlCol="0" anchor="t">
            <a:noAutofit/>
          </a:bodyPr>
          <a:lstStyle>
            <a:lvl1pPr marL="0" indent="0">
              <a:buNone/>
              <a:defRPr lang="en-US" sz="2400" b="1"/>
            </a:lvl1pPr>
          </a:lstStyle>
          <a:p>
            <a:pPr marL="266700" lvl="0" indent="-266700"/>
            <a:r>
              <a:rPr lang="en-US"/>
              <a:t>Edit Master text styles</a:t>
            </a:r>
          </a:p>
        </p:txBody>
      </p:sp>
    </p:spTree>
    <p:extLst>
      <p:ext uri="{BB962C8B-B14F-4D97-AF65-F5344CB8AC3E}">
        <p14:creationId xmlns:p14="http://schemas.microsoft.com/office/powerpoint/2010/main" val="2139098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744396" y="2463936"/>
            <a:ext cx="3726003" cy="3314545"/>
          </a:xfrm>
          <a:prstGeom prst="rightArrowCallout">
            <a:avLst>
              <a:gd name="adj1" fmla="val 50000"/>
              <a:gd name="adj2" fmla="val 25000"/>
              <a:gd name="adj3" fmla="val 15421"/>
              <a:gd name="adj4" fmla="val 80487"/>
            </a:avLst>
          </a:prstGeom>
          <a:solidFill>
            <a:schemeClr val="bg1">
              <a:lumMod val="95000"/>
            </a:schemeClr>
          </a:solidFill>
        </p:spPr>
        <p:txBody>
          <a:bodyPr lIns="180000" tIns="180000" rIns="18000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613985" y="2463801"/>
            <a:ext cx="3726469" cy="3314200"/>
          </a:xfrm>
          <a:prstGeom prst="rightArrowCallout">
            <a:avLst>
              <a:gd name="adj1" fmla="val 50000"/>
              <a:gd name="adj2" fmla="val 25000"/>
              <a:gd name="adj3" fmla="val 16186"/>
              <a:gd name="adj4" fmla="val 80493"/>
            </a:avLst>
          </a:prstGeom>
          <a:solidFill>
            <a:schemeClr val="bg1">
              <a:lumMod val="95000"/>
            </a:schemeClr>
          </a:solidFill>
        </p:spPr>
        <p:txBody>
          <a:bodyPr lIns="180000" tIns="180000" rIns="180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11" name="Text Placeholder 10">
            <a:extLst>
              <a:ext uri="{FF2B5EF4-FFF2-40B4-BE49-F238E27FC236}">
                <a16:creationId xmlns:a16="http://schemas.microsoft.com/office/drawing/2014/main" id="{5B4A252E-78C9-4F76-98A4-A4B580AD072A}"/>
              </a:ext>
            </a:extLst>
          </p:cNvPr>
          <p:cNvSpPr>
            <a:spLocks noGrp="1"/>
          </p:cNvSpPr>
          <p:nvPr>
            <p:ph type="body" sz="quarter" idx="13"/>
          </p:nvPr>
        </p:nvSpPr>
        <p:spPr>
          <a:xfrm>
            <a:off x="8483985" y="2463801"/>
            <a:ext cx="2963619" cy="3314200"/>
          </a:xfrm>
          <a:prstGeom prst="rect">
            <a:avLst/>
          </a:prstGeom>
          <a:solidFill>
            <a:schemeClr val="bg1">
              <a:lumMod val="95000"/>
            </a:schemeClr>
          </a:solidFill>
        </p:spPr>
        <p:txBody>
          <a:bodyPr lIns="180000" tIns="180000" rIns="180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9" name="Text Placeholder 8">
            <a:extLst>
              <a:ext uri="{FF2B5EF4-FFF2-40B4-BE49-F238E27FC236}">
                <a16:creationId xmlns:a16="http://schemas.microsoft.com/office/drawing/2014/main" id="{F8E9D1B9-1C3A-4397-B3B4-9A921D64159E}"/>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 Header</a:t>
            </a:r>
            <a:endParaRPr lang="en-ZA" dirty="0"/>
          </a:p>
        </p:txBody>
      </p:sp>
      <p:sp>
        <p:nvSpPr>
          <p:cNvPr id="6" name="Text Placeholder 5">
            <a:extLst>
              <a:ext uri="{FF2B5EF4-FFF2-40B4-BE49-F238E27FC236}">
                <a16:creationId xmlns:a16="http://schemas.microsoft.com/office/drawing/2014/main" id="{1B4F049D-3C57-44BB-ACE2-1363AF36D9EF}"/>
              </a:ext>
            </a:extLst>
          </p:cNvPr>
          <p:cNvSpPr>
            <a:spLocks noGrp="1"/>
          </p:cNvSpPr>
          <p:nvPr>
            <p:ph type="body" sz="quarter" idx="27" hasCustomPrompt="1"/>
          </p:nvPr>
        </p:nvSpPr>
        <p:spPr>
          <a:xfrm>
            <a:off x="744236" y="1647240"/>
            <a:ext cx="2975578" cy="648000"/>
          </a:xfrm>
          <a:ln>
            <a:solidFill>
              <a:schemeClr val="accent1"/>
            </a:solidFill>
          </a:ln>
        </p:spPr>
        <p:txBody>
          <a:bodyPr tIns="108000" anchor="t"/>
          <a:lstStyle>
            <a:lvl1pPr marL="0" indent="0" algn="ctr">
              <a:buNone/>
              <a:defRPr>
                <a:latin typeface="+mj-lt"/>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a:r>
              <a:rPr lang="en-US" dirty="0"/>
              <a:t>Section 1 Title</a:t>
            </a:r>
            <a:endParaRPr lang="en-ZA" dirty="0"/>
          </a:p>
        </p:txBody>
      </p:sp>
      <p:sp>
        <p:nvSpPr>
          <p:cNvPr id="12" name="Text Placeholder 11">
            <a:extLst>
              <a:ext uri="{FF2B5EF4-FFF2-40B4-BE49-F238E27FC236}">
                <a16:creationId xmlns:a16="http://schemas.microsoft.com/office/drawing/2014/main" id="{FB9B793F-A64B-475C-96F3-FB40100E01E4}"/>
              </a:ext>
            </a:extLst>
          </p:cNvPr>
          <p:cNvSpPr>
            <a:spLocks noGrp="1"/>
          </p:cNvSpPr>
          <p:nvPr>
            <p:ph type="body" sz="quarter" idx="28" hasCustomPrompt="1"/>
          </p:nvPr>
        </p:nvSpPr>
        <p:spPr>
          <a:xfrm>
            <a:off x="4608336" y="1647040"/>
            <a:ext cx="2975578" cy="648000"/>
          </a:xfrm>
          <a:ln>
            <a:solidFill>
              <a:schemeClr val="accent2"/>
            </a:solidFill>
          </a:ln>
        </p:spPr>
        <p:txBody>
          <a:bodyPr tIns="108000" anchor="t"/>
          <a:lstStyle>
            <a:lvl1pPr marL="0" indent="0" algn="ctr">
              <a:buNone/>
              <a:defRPr>
                <a:latin typeface="+mj-lt"/>
              </a:defRPr>
            </a:lvl1pPr>
          </a:lstStyle>
          <a:p>
            <a:pPr lvl="0"/>
            <a:r>
              <a:rPr lang="en-US" dirty="0"/>
              <a:t>Section 2 Title</a:t>
            </a:r>
            <a:endParaRPr lang="en-ZA" dirty="0"/>
          </a:p>
        </p:txBody>
      </p:sp>
      <p:sp>
        <p:nvSpPr>
          <p:cNvPr id="14" name="Text Placeholder 13">
            <a:extLst>
              <a:ext uri="{FF2B5EF4-FFF2-40B4-BE49-F238E27FC236}">
                <a16:creationId xmlns:a16="http://schemas.microsoft.com/office/drawing/2014/main" id="{0EF53567-5287-43FB-B07E-A12F3AEEDB98}"/>
              </a:ext>
            </a:extLst>
          </p:cNvPr>
          <p:cNvSpPr>
            <a:spLocks noGrp="1"/>
          </p:cNvSpPr>
          <p:nvPr>
            <p:ph type="body" sz="quarter" idx="29" hasCustomPrompt="1"/>
          </p:nvPr>
        </p:nvSpPr>
        <p:spPr>
          <a:xfrm>
            <a:off x="8483986" y="1647240"/>
            <a:ext cx="2975578" cy="648000"/>
          </a:xfrm>
          <a:ln>
            <a:solidFill>
              <a:schemeClr val="accent3"/>
            </a:solidFill>
          </a:ln>
        </p:spPr>
        <p:txBody>
          <a:bodyPr tIns="108000" anchor="t"/>
          <a:lstStyle>
            <a:lvl1pPr marL="0" indent="0" algn="ctr">
              <a:buNone/>
              <a:defRPr>
                <a:latin typeface="+mj-lt"/>
              </a:defRPr>
            </a:lvl1pPr>
          </a:lstStyle>
          <a:p>
            <a:pPr lvl="0"/>
            <a:r>
              <a:rPr lang="en-US" dirty="0"/>
              <a:t>Section 3 Title</a:t>
            </a:r>
            <a:endParaRPr lang="en-ZA" dirty="0"/>
          </a:p>
        </p:txBody>
      </p:sp>
    </p:spTree>
    <p:extLst>
      <p:ext uri="{BB962C8B-B14F-4D97-AF65-F5344CB8AC3E}">
        <p14:creationId xmlns:p14="http://schemas.microsoft.com/office/powerpoint/2010/main" val="3755733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
        <p:nvSpPr>
          <p:cNvPr id="13" name="Text Placeholder 8">
            <a:extLst>
              <a:ext uri="{FF2B5EF4-FFF2-40B4-BE49-F238E27FC236}">
                <a16:creationId xmlns:a16="http://schemas.microsoft.com/office/drawing/2014/main" id="{37BBBFC2-32EB-4335-9980-A7CF236703B3}"/>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 Header</a:t>
            </a:r>
            <a:endParaRPr lang="en-ZA" dirty="0"/>
          </a:p>
        </p:txBody>
      </p:sp>
      <p:cxnSp>
        <p:nvCxnSpPr>
          <p:cNvPr id="15" name="Straight Arrow Connector 14">
            <a:extLst>
              <a:ext uri="{FF2B5EF4-FFF2-40B4-BE49-F238E27FC236}">
                <a16:creationId xmlns:a16="http://schemas.microsoft.com/office/drawing/2014/main" id="{52158F80-0C1A-4B9E-9335-A5A0015187F7}"/>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 Placeholder 10">
            <a:extLst>
              <a:ext uri="{FF2B5EF4-FFF2-40B4-BE49-F238E27FC236}">
                <a16:creationId xmlns:a16="http://schemas.microsoft.com/office/drawing/2014/main" id="{723DA611-B88C-4D7E-82A4-5E4CA9DC2EA3}"/>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dirty="0"/>
              <a:t>Year</a:t>
            </a:r>
            <a:endParaRPr lang="en-ZA" dirty="0"/>
          </a:p>
        </p:txBody>
      </p:sp>
      <p:sp>
        <p:nvSpPr>
          <p:cNvPr id="17" name="Text Placeholder 10">
            <a:extLst>
              <a:ext uri="{FF2B5EF4-FFF2-40B4-BE49-F238E27FC236}">
                <a16:creationId xmlns:a16="http://schemas.microsoft.com/office/drawing/2014/main" id="{180A0FA4-75CD-4A61-AA79-9C3C5F97ED8C}"/>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1" name="Text Placeholder 10">
            <a:extLst>
              <a:ext uri="{FF2B5EF4-FFF2-40B4-BE49-F238E27FC236}">
                <a16:creationId xmlns:a16="http://schemas.microsoft.com/office/drawing/2014/main" id="{EBB89A53-1B07-4560-B98E-03BECDB832C9}"/>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2" name="Text Placeholder 10">
            <a:extLst>
              <a:ext uri="{FF2B5EF4-FFF2-40B4-BE49-F238E27FC236}">
                <a16:creationId xmlns:a16="http://schemas.microsoft.com/office/drawing/2014/main" id="{22D34AD8-D83D-4409-A418-C00840A085AC}"/>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5" name="Text Placeholder 10">
            <a:extLst>
              <a:ext uri="{FF2B5EF4-FFF2-40B4-BE49-F238E27FC236}">
                <a16:creationId xmlns:a16="http://schemas.microsoft.com/office/drawing/2014/main" id="{3EAA6A46-63F3-49A5-8E0B-758176E4429D}"/>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6" name="Text Placeholder 10">
            <a:extLst>
              <a:ext uri="{FF2B5EF4-FFF2-40B4-BE49-F238E27FC236}">
                <a16:creationId xmlns:a16="http://schemas.microsoft.com/office/drawing/2014/main" id="{BB051A6E-4868-4F3F-93DB-AD07020E934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dirty="0"/>
              <a:t>Year</a:t>
            </a:r>
            <a:endParaRPr lang="en-ZA" dirty="0"/>
          </a:p>
        </p:txBody>
      </p:sp>
      <p:sp>
        <p:nvSpPr>
          <p:cNvPr id="28" name="Text Placeholder 10">
            <a:extLst>
              <a:ext uri="{FF2B5EF4-FFF2-40B4-BE49-F238E27FC236}">
                <a16:creationId xmlns:a16="http://schemas.microsoft.com/office/drawing/2014/main" id="{61519886-189E-4C69-AEED-FD9BDD3E567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0" name="Text Placeholder 10">
            <a:extLst>
              <a:ext uri="{FF2B5EF4-FFF2-40B4-BE49-F238E27FC236}">
                <a16:creationId xmlns:a16="http://schemas.microsoft.com/office/drawing/2014/main" id="{0F084DDF-04EE-46A9-9F77-D5FD94D1B543}"/>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1" name="Text Placeholder 10">
            <a:extLst>
              <a:ext uri="{FF2B5EF4-FFF2-40B4-BE49-F238E27FC236}">
                <a16:creationId xmlns:a16="http://schemas.microsoft.com/office/drawing/2014/main" id="{743DE8AB-BF74-4CC9-AD19-8BBBF44867AF}"/>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2" name="Text Placeholder 10">
            <a:extLst>
              <a:ext uri="{FF2B5EF4-FFF2-40B4-BE49-F238E27FC236}">
                <a16:creationId xmlns:a16="http://schemas.microsoft.com/office/drawing/2014/main" id="{2ECC5C24-2CE5-491E-89DC-F9C5AE98B067}"/>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3" name="Text Placeholder 10">
            <a:extLst>
              <a:ext uri="{FF2B5EF4-FFF2-40B4-BE49-F238E27FC236}">
                <a16:creationId xmlns:a16="http://schemas.microsoft.com/office/drawing/2014/main" id="{ADB0F187-5781-4076-B761-264B1C683A63}"/>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4" name="Text Placeholder 10">
            <a:extLst>
              <a:ext uri="{FF2B5EF4-FFF2-40B4-BE49-F238E27FC236}">
                <a16:creationId xmlns:a16="http://schemas.microsoft.com/office/drawing/2014/main" id="{B2E776B2-D388-4243-80AE-BD8AF47C8AAB}"/>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5" name="Text Placeholder 10">
            <a:extLst>
              <a:ext uri="{FF2B5EF4-FFF2-40B4-BE49-F238E27FC236}">
                <a16:creationId xmlns:a16="http://schemas.microsoft.com/office/drawing/2014/main" id="{79F3A104-EDC0-4A25-9585-3F9F8C1022C7}"/>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6" name="Text Placeholder 10">
            <a:extLst>
              <a:ext uri="{FF2B5EF4-FFF2-40B4-BE49-F238E27FC236}">
                <a16:creationId xmlns:a16="http://schemas.microsoft.com/office/drawing/2014/main" id="{23DA3E7C-9F0E-4A57-B6EA-C01C72788E9E}"/>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7" name="Text Placeholder 10">
            <a:extLst>
              <a:ext uri="{FF2B5EF4-FFF2-40B4-BE49-F238E27FC236}">
                <a16:creationId xmlns:a16="http://schemas.microsoft.com/office/drawing/2014/main" id="{A8ABC110-DC97-4A71-9A16-67581EAC9895}"/>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8" name="Text Placeholder 10">
            <a:extLst>
              <a:ext uri="{FF2B5EF4-FFF2-40B4-BE49-F238E27FC236}">
                <a16:creationId xmlns:a16="http://schemas.microsoft.com/office/drawing/2014/main" id="{81058125-332B-41A7-BCD5-72CAE3F9F97D}"/>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9" name="Text Placeholder 10">
            <a:extLst>
              <a:ext uri="{FF2B5EF4-FFF2-40B4-BE49-F238E27FC236}">
                <a16:creationId xmlns:a16="http://schemas.microsoft.com/office/drawing/2014/main" id="{E32DE8FD-6391-4094-BAEC-CC0836CC67EB}"/>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40" name="Text Placeholder 10">
            <a:extLst>
              <a:ext uri="{FF2B5EF4-FFF2-40B4-BE49-F238E27FC236}">
                <a16:creationId xmlns:a16="http://schemas.microsoft.com/office/drawing/2014/main" id="{5C53C0F3-9308-422B-BC6E-1ACA5029027A}"/>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41" name="Text Placeholder 10">
            <a:extLst>
              <a:ext uri="{FF2B5EF4-FFF2-40B4-BE49-F238E27FC236}">
                <a16:creationId xmlns:a16="http://schemas.microsoft.com/office/drawing/2014/main" id="{06DFFA03-9EA6-4F70-9519-AB1361BAF7CE}"/>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42" name="Text Placeholder 10">
            <a:extLst>
              <a:ext uri="{FF2B5EF4-FFF2-40B4-BE49-F238E27FC236}">
                <a16:creationId xmlns:a16="http://schemas.microsoft.com/office/drawing/2014/main" id="{49CD8693-3557-4241-BB88-518160D989C4}"/>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43" name="Text Placeholder 10">
            <a:extLst>
              <a:ext uri="{FF2B5EF4-FFF2-40B4-BE49-F238E27FC236}">
                <a16:creationId xmlns:a16="http://schemas.microsoft.com/office/drawing/2014/main" id="{4884DF69-4936-4F90-BFB8-ED04A228DA22}"/>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44" name="Text Placeholder 10">
            <a:extLst>
              <a:ext uri="{FF2B5EF4-FFF2-40B4-BE49-F238E27FC236}">
                <a16:creationId xmlns:a16="http://schemas.microsoft.com/office/drawing/2014/main" id="{00804F61-8052-4AD8-8370-ED72B261BC29}"/>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45" name="Text Placeholder 10">
            <a:extLst>
              <a:ext uri="{FF2B5EF4-FFF2-40B4-BE49-F238E27FC236}">
                <a16:creationId xmlns:a16="http://schemas.microsoft.com/office/drawing/2014/main" id="{313F370F-A9EC-477E-BED7-BF4E87527420}"/>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46" name="Text Placeholder 10">
            <a:extLst>
              <a:ext uri="{FF2B5EF4-FFF2-40B4-BE49-F238E27FC236}">
                <a16:creationId xmlns:a16="http://schemas.microsoft.com/office/drawing/2014/main" id="{9E687ADD-FE6C-441E-991F-E71EA0572C32}"/>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47" name="Text Placeholder 10">
            <a:extLst>
              <a:ext uri="{FF2B5EF4-FFF2-40B4-BE49-F238E27FC236}">
                <a16:creationId xmlns:a16="http://schemas.microsoft.com/office/drawing/2014/main" id="{5E0252B4-80AE-40E9-BA32-6EDAAC625211}"/>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48" name="Text Placeholder 10">
            <a:extLst>
              <a:ext uri="{FF2B5EF4-FFF2-40B4-BE49-F238E27FC236}">
                <a16:creationId xmlns:a16="http://schemas.microsoft.com/office/drawing/2014/main" id="{8A807DF0-23B6-4B83-B3F6-8D0BE9A851F6}"/>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49" name="Text Placeholder 3">
            <a:extLst>
              <a:ext uri="{FF2B5EF4-FFF2-40B4-BE49-F238E27FC236}">
                <a16:creationId xmlns:a16="http://schemas.microsoft.com/office/drawing/2014/main" id="{F3591345-36C8-481A-AD5B-5F69B03D1710}"/>
              </a:ext>
            </a:extLst>
          </p:cNvPr>
          <p:cNvSpPr>
            <a:spLocks noGrp="1"/>
          </p:cNvSpPr>
          <p:nvPr>
            <p:ph type="body" sz="quarter" idx="59" hasCustomPrompt="1"/>
          </p:nvPr>
        </p:nvSpPr>
        <p:spPr>
          <a:xfrm>
            <a:off x="5360988" y="2190750"/>
            <a:ext cx="1793875" cy="561975"/>
          </a:xfrm>
          <a:noFill/>
          <a:ln>
            <a:noFill/>
          </a:ln>
        </p:spPr>
        <p:txBody>
          <a:bodyPr tIns="36000" anchor="t"/>
          <a:lstStyle>
            <a:lvl1pPr marL="0" indent="0" algn="ctr">
              <a:buNone/>
              <a:defRPr sz="1600" b="1">
                <a:solidFill>
                  <a:schemeClr val="tx1">
                    <a:lumMod val="75000"/>
                    <a:lumOff val="25000"/>
                  </a:schemeClr>
                </a:solidFill>
              </a:defRPr>
            </a:lvl1pPr>
          </a:lstStyle>
          <a:p>
            <a:pPr lvl="0"/>
            <a:r>
              <a:rPr lang="en-US" dirty="0"/>
              <a:t>Item Title</a:t>
            </a:r>
            <a:endParaRPr lang="en-ZA" dirty="0"/>
          </a:p>
        </p:txBody>
      </p:sp>
      <p:sp>
        <p:nvSpPr>
          <p:cNvPr id="50" name="Text Placeholder 36">
            <a:extLst>
              <a:ext uri="{FF2B5EF4-FFF2-40B4-BE49-F238E27FC236}">
                <a16:creationId xmlns:a16="http://schemas.microsoft.com/office/drawing/2014/main" id="{954C0732-1924-4A1B-9272-95C51D0B36FE}"/>
              </a:ext>
            </a:extLst>
          </p:cNvPr>
          <p:cNvSpPr>
            <a:spLocks noGrp="1"/>
          </p:cNvSpPr>
          <p:nvPr>
            <p:ph type="body" sz="quarter" idx="60" hasCustomPrompt="1"/>
          </p:nvPr>
        </p:nvSpPr>
        <p:spPr>
          <a:xfrm>
            <a:off x="5395728" y="2531196"/>
            <a:ext cx="1724394" cy="185808"/>
          </a:xfr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pPr lvl="0"/>
            <a:r>
              <a:rPr lang="en-US" dirty="0"/>
              <a:t>Month, Year</a:t>
            </a:r>
            <a:endParaRPr lang="en-ZA" dirty="0"/>
          </a:p>
        </p:txBody>
      </p:sp>
    </p:spTree>
    <p:extLst>
      <p:ext uri="{BB962C8B-B14F-4D97-AF65-F5344CB8AC3E}">
        <p14:creationId xmlns:p14="http://schemas.microsoft.com/office/powerpoint/2010/main" val="906707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103945" y="3995705"/>
            <a:ext cx="1964171" cy="216000"/>
          </a:xfrm>
        </p:spPr>
        <p:txBody>
          <a:bodyPr/>
          <a:lstStyle>
            <a:lvl1pPr marL="0" indent="0" algn="l">
              <a:buNone/>
              <a:defRPr sz="1600"/>
            </a:lvl1pPr>
          </a:lstStyle>
          <a:p>
            <a:pPr lvl="0"/>
            <a:r>
              <a:rPr lang="en-US" dirty="0"/>
              <a:t>Title</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955887" y="3995705"/>
            <a:ext cx="1964171" cy="216000"/>
          </a:xfrm>
        </p:spPr>
        <p:txBody>
          <a:bodyPr/>
          <a:lstStyle>
            <a:lvl1pPr marL="0" indent="0" algn="l">
              <a:buNone/>
              <a:defRPr sz="1600"/>
            </a:lvl1pPr>
          </a:lstStyle>
          <a:p>
            <a:pPr lvl="0"/>
            <a:r>
              <a:rPr lang="en-US" dirty="0"/>
              <a:t>Title</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9807829" y="3991240"/>
            <a:ext cx="1964171" cy="216000"/>
          </a:xfrm>
        </p:spPr>
        <p:txBody>
          <a:bodyPr/>
          <a:lstStyle>
            <a:lvl1pPr marL="0" indent="0" algn="l">
              <a:buNone/>
              <a:defRPr sz="1600"/>
            </a:lvl1pPr>
          </a:lstStyle>
          <a:p>
            <a:pPr lvl="0"/>
            <a:r>
              <a:rPr lang="en-US" dirty="0"/>
              <a:t>Title</a:t>
            </a:r>
          </a:p>
        </p:txBody>
      </p:sp>
      <p:sp>
        <p:nvSpPr>
          <p:cNvPr id="10" name="Text Placehold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103945" y="3424428"/>
            <a:ext cx="1964170" cy="504000"/>
          </a:xfrm>
        </p:spPr>
        <p:txBody>
          <a:bodyPr/>
          <a:lstStyle>
            <a:lvl1pPr marL="0" indent="0" algn="l">
              <a:buNone/>
              <a:defRPr b="1">
                <a:latin typeface="+mj-lt"/>
              </a:defRPr>
            </a:lvl1pPr>
          </a:lstStyle>
          <a:p>
            <a:pPr lvl="0"/>
            <a:r>
              <a:rPr lang="en-US" dirty="0"/>
              <a:t>Name</a:t>
            </a:r>
            <a:endParaRPr lang="en-ZA" dirty="0"/>
          </a:p>
        </p:txBody>
      </p:sp>
      <p:sp>
        <p:nvSpPr>
          <p:cNvPr id="12" name="Text Placehold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5955887" y="3424428"/>
            <a:ext cx="1964171" cy="504000"/>
          </a:xfrm>
        </p:spPr>
        <p:txBody>
          <a:bodyPr/>
          <a:lstStyle>
            <a:lvl1pPr marL="0" indent="0" algn="l">
              <a:buNone/>
              <a:defRPr b="1">
                <a:latin typeface="+mj-lt"/>
              </a:defRPr>
            </a:lvl1pPr>
          </a:lstStyle>
          <a:p>
            <a:pPr lvl="0"/>
            <a:r>
              <a:rPr lang="en-US" dirty="0"/>
              <a:t>Name</a:t>
            </a:r>
            <a:endParaRPr lang="en-ZA" dirty="0"/>
          </a:p>
        </p:txBody>
      </p:sp>
      <p:sp>
        <p:nvSpPr>
          <p:cNvPr id="16" name="Text Placeholder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9807830" y="3424428"/>
            <a:ext cx="1964170" cy="504000"/>
          </a:xfrm>
        </p:spPr>
        <p:txBody>
          <a:bodyPr/>
          <a:lstStyle>
            <a:lvl1pPr marL="0" indent="0" algn="l">
              <a:buNone/>
              <a:defRPr b="1">
                <a:latin typeface="+mj-lt"/>
              </a:defRPr>
            </a:lvl1pPr>
          </a:lstStyle>
          <a:p>
            <a:pPr lvl="0"/>
            <a:r>
              <a:rPr lang="en-US" dirty="0"/>
              <a:t>Name</a:t>
            </a:r>
            <a:endParaRPr lang="en-ZA" dirty="0"/>
          </a:p>
        </p:txBody>
      </p:sp>
      <p:sp>
        <p:nvSpPr>
          <p:cNvPr id="24" name="Picture Placeholder 22">
            <a:extLst>
              <a:ext uri="{FF2B5EF4-FFF2-40B4-BE49-F238E27FC236}">
                <a16:creationId xmlns:a16="http://schemas.microsoft.com/office/drawing/2014/main" id="{806A4855-25AA-40D4-B1A4-A271486B6C9F}"/>
              </a:ext>
            </a:extLst>
          </p:cNvPr>
          <p:cNvSpPr>
            <a:spLocks noGrp="1"/>
          </p:cNvSpPr>
          <p:nvPr>
            <p:ph type="pic" sz="quarter" idx="23"/>
          </p:nvPr>
        </p:nvSpPr>
        <p:spPr>
          <a:xfrm>
            <a:off x="431800" y="2808242"/>
            <a:ext cx="1505966" cy="1505966"/>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a:t>Click icon to add picture</a:t>
            </a:r>
            <a:endParaRPr lang="en-ZA" dirty="0"/>
          </a:p>
        </p:txBody>
      </p:sp>
      <p:sp>
        <p:nvSpPr>
          <p:cNvPr id="25" name="Picture Placeholder 22">
            <a:extLst>
              <a:ext uri="{FF2B5EF4-FFF2-40B4-BE49-F238E27FC236}">
                <a16:creationId xmlns:a16="http://schemas.microsoft.com/office/drawing/2014/main" id="{31E10A24-B676-4117-9507-B4B0EB406F02}"/>
              </a:ext>
            </a:extLst>
          </p:cNvPr>
          <p:cNvSpPr>
            <a:spLocks noGrp="1"/>
          </p:cNvSpPr>
          <p:nvPr>
            <p:ph type="pic" sz="quarter" idx="24"/>
          </p:nvPr>
        </p:nvSpPr>
        <p:spPr>
          <a:xfrm>
            <a:off x="4283742" y="2808242"/>
            <a:ext cx="1505966" cy="1505966"/>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a:t>Click icon to add picture</a:t>
            </a:r>
            <a:endParaRPr lang="en-ZA" dirty="0"/>
          </a:p>
        </p:txBody>
      </p:sp>
      <p:sp>
        <p:nvSpPr>
          <p:cNvPr id="26" name="Picture Placeholder 22">
            <a:extLst>
              <a:ext uri="{FF2B5EF4-FFF2-40B4-BE49-F238E27FC236}">
                <a16:creationId xmlns:a16="http://schemas.microsoft.com/office/drawing/2014/main" id="{6549D851-9848-44AC-937A-9B1EF867E595}"/>
              </a:ext>
            </a:extLst>
          </p:cNvPr>
          <p:cNvSpPr>
            <a:spLocks noGrp="1"/>
          </p:cNvSpPr>
          <p:nvPr>
            <p:ph type="pic" sz="quarter" idx="25"/>
          </p:nvPr>
        </p:nvSpPr>
        <p:spPr>
          <a:xfrm>
            <a:off x="8135683" y="2808242"/>
            <a:ext cx="1505966" cy="1505966"/>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a:t>Click icon to add picture</a:t>
            </a:r>
            <a:endParaRPr lang="en-ZA" dirty="0"/>
          </a:p>
        </p:txBody>
      </p:sp>
      <p:sp>
        <p:nvSpPr>
          <p:cNvPr id="9" name="Text Placeholder 8">
            <a:extLst>
              <a:ext uri="{FF2B5EF4-FFF2-40B4-BE49-F238E27FC236}">
                <a16:creationId xmlns:a16="http://schemas.microsoft.com/office/drawing/2014/main" id="{36DD16A0-27CF-480C-8ADD-7BB99E0031A4}"/>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 Header</a:t>
            </a:r>
            <a:endParaRPr lang="en-ZA" dirty="0"/>
          </a:p>
        </p:txBody>
      </p:sp>
      <p:sp>
        <p:nvSpPr>
          <p:cNvPr id="4" name="Text Placeholder 3">
            <a:extLst>
              <a:ext uri="{FF2B5EF4-FFF2-40B4-BE49-F238E27FC236}">
                <a16:creationId xmlns:a16="http://schemas.microsoft.com/office/drawing/2014/main" id="{B47CA876-2153-4136-850D-EE098BDC242E}"/>
              </a:ext>
            </a:extLst>
          </p:cNvPr>
          <p:cNvSpPr>
            <a:spLocks noGrp="1"/>
          </p:cNvSpPr>
          <p:nvPr>
            <p:ph type="body" sz="quarter" idx="27" hasCustomPrompt="1"/>
          </p:nvPr>
        </p:nvSpPr>
        <p:spPr>
          <a:xfrm>
            <a:off x="2103945" y="4311393"/>
            <a:ext cx="1964172" cy="1130300"/>
          </a:xfrm>
        </p:spPr>
        <p:txBody>
          <a:bodyPr/>
          <a:lstStyle>
            <a:lvl1pPr marL="0" indent="0">
              <a:buFont typeface="Arial" panose="020B0604020202020204" pitchFamily="34" charse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Short Bio</a:t>
            </a:r>
            <a:endParaRPr lang="en-ZA" dirty="0"/>
          </a:p>
        </p:txBody>
      </p:sp>
      <p:sp>
        <p:nvSpPr>
          <p:cNvPr id="11" name="Text Placeholder 10">
            <a:extLst>
              <a:ext uri="{FF2B5EF4-FFF2-40B4-BE49-F238E27FC236}">
                <a16:creationId xmlns:a16="http://schemas.microsoft.com/office/drawing/2014/main" id="{969B21C2-C689-49C2-B45F-14C5C53A587B}"/>
              </a:ext>
            </a:extLst>
          </p:cNvPr>
          <p:cNvSpPr>
            <a:spLocks noGrp="1"/>
          </p:cNvSpPr>
          <p:nvPr>
            <p:ph type="body" sz="quarter" idx="28" hasCustomPrompt="1"/>
          </p:nvPr>
        </p:nvSpPr>
        <p:spPr>
          <a:xfrm>
            <a:off x="5955887" y="4311393"/>
            <a:ext cx="1963737" cy="1130300"/>
          </a:xfrm>
        </p:spPr>
        <p:txBody>
          <a:bodyPr/>
          <a:lstStyle>
            <a:lvl1pPr marL="0" indent="0">
              <a:buNone/>
              <a:defRPr/>
            </a:lvl1pPr>
          </a:lstStyle>
          <a:p>
            <a:pPr lvl="0"/>
            <a:r>
              <a:rPr lang="en-US" dirty="0"/>
              <a:t>Short Bio</a:t>
            </a:r>
            <a:endParaRPr lang="en-ZA" dirty="0"/>
          </a:p>
        </p:txBody>
      </p:sp>
      <p:sp>
        <p:nvSpPr>
          <p:cNvPr id="17" name="Text Placeholder 16">
            <a:extLst>
              <a:ext uri="{FF2B5EF4-FFF2-40B4-BE49-F238E27FC236}">
                <a16:creationId xmlns:a16="http://schemas.microsoft.com/office/drawing/2014/main" id="{E33D8E11-F7FD-4AD9-BEC6-78C6500F8172}"/>
              </a:ext>
            </a:extLst>
          </p:cNvPr>
          <p:cNvSpPr>
            <a:spLocks noGrp="1"/>
          </p:cNvSpPr>
          <p:nvPr>
            <p:ph type="body" sz="quarter" idx="29" hasCustomPrompt="1"/>
          </p:nvPr>
        </p:nvSpPr>
        <p:spPr>
          <a:xfrm>
            <a:off x="9807829" y="4311393"/>
            <a:ext cx="1981200" cy="1138238"/>
          </a:xfrm>
        </p:spPr>
        <p:txBody>
          <a:bodyPr/>
          <a:lstStyle>
            <a:lvl1pPr marL="0" indent="0">
              <a:buNone/>
              <a:defRPr/>
            </a:lvl1pPr>
          </a:lstStyle>
          <a:p>
            <a:pPr lvl="0"/>
            <a:r>
              <a:rPr lang="en-US" dirty="0"/>
              <a:t>Short Bio</a:t>
            </a:r>
            <a:endParaRPr lang="en-ZA" dirty="0"/>
          </a:p>
        </p:txBody>
      </p:sp>
    </p:spTree>
    <p:extLst>
      <p:ext uri="{BB962C8B-B14F-4D97-AF65-F5344CB8AC3E}">
        <p14:creationId xmlns:p14="http://schemas.microsoft.com/office/powerpoint/2010/main" val="3624119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340113" y="4505325"/>
            <a:ext cx="1800000" cy="900000"/>
          </a:xfrm>
        </p:spPr>
        <p:txBody>
          <a:bodyPr/>
          <a:lstStyle>
            <a:lvl1pPr marL="0" indent="0" algn="ctr">
              <a:buNone/>
              <a:defRPr sz="1600"/>
            </a:lvl1pPr>
          </a:lstStyle>
          <a:p>
            <a:pPr lvl="0"/>
            <a:r>
              <a:rPr lang="en-US" dirty="0"/>
              <a:t>Title</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248426" y="4505325"/>
            <a:ext cx="1800000" cy="900000"/>
          </a:xfrm>
        </p:spPr>
        <p:txBody>
          <a:bodyPr/>
          <a:lstStyle>
            <a:lvl1pPr marL="0" indent="0" algn="ctr">
              <a:buNone/>
              <a:defRPr sz="1600"/>
            </a:lvl1pPr>
          </a:lstStyle>
          <a:p>
            <a:pPr lvl="0"/>
            <a:r>
              <a:rPr lang="en-US" dirty="0"/>
              <a:t>Title</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156739" y="4505325"/>
            <a:ext cx="1800000" cy="900000"/>
          </a:xfrm>
        </p:spPr>
        <p:txBody>
          <a:bodyPr/>
          <a:lstStyle>
            <a:lvl1pPr marL="0" indent="0" algn="ctr">
              <a:buNone/>
              <a:defRPr sz="1600"/>
            </a:lvl1pPr>
          </a:lstStyle>
          <a:p>
            <a:pPr lvl="0"/>
            <a:r>
              <a:rPr lang="en-US" dirty="0"/>
              <a:t>Title</a:t>
            </a:r>
          </a:p>
        </p:txBody>
      </p:sp>
      <p:sp>
        <p:nvSpPr>
          <p:cNvPr id="17" name="Text Placeholder 16">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8065052" y="4505325"/>
            <a:ext cx="1800000" cy="900000"/>
          </a:xfrm>
        </p:spPr>
        <p:txBody>
          <a:bodyPr/>
          <a:lstStyle>
            <a:lvl1pPr marL="0" indent="0" algn="ctr">
              <a:buNone/>
              <a:defRPr sz="1600"/>
            </a:lvl1pPr>
          </a:lstStyle>
          <a:p>
            <a:pPr lvl="0"/>
            <a:r>
              <a:rPr lang="en-US" dirty="0"/>
              <a:t>Title</a:t>
            </a:r>
          </a:p>
        </p:txBody>
      </p:sp>
      <p:sp>
        <p:nvSpPr>
          <p:cNvPr id="6" name="Text Placeholder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431800" y="3926334"/>
            <a:ext cx="1800000" cy="504000"/>
          </a:xfrm>
        </p:spPr>
        <p:txBody>
          <a:bodyPr/>
          <a:lstStyle>
            <a:lvl1pPr marL="0" indent="0" algn="ctr">
              <a:buNone/>
              <a:defRPr b="1">
                <a:latin typeface="+mj-lt"/>
              </a:defRPr>
            </a:lvl1pPr>
          </a:lstStyle>
          <a:p>
            <a:pPr lvl="0"/>
            <a:r>
              <a:rPr lang="en-US" dirty="0"/>
              <a:t>Full Name</a:t>
            </a:r>
            <a:endParaRPr lang="en-ZA" dirty="0"/>
          </a:p>
        </p:txBody>
      </p:sp>
      <p:sp>
        <p:nvSpPr>
          <p:cNvPr id="10" name="Text Placehold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340113" y="3926335"/>
            <a:ext cx="1800000" cy="504000"/>
          </a:xfrm>
        </p:spPr>
        <p:txBody>
          <a:bodyPr/>
          <a:lstStyle>
            <a:lvl1pPr marL="0" indent="0" algn="ctr">
              <a:buNone/>
              <a:defRPr b="1">
                <a:latin typeface="+mj-lt"/>
              </a:defRPr>
            </a:lvl1pPr>
          </a:lstStyle>
          <a:p>
            <a:pPr lvl="0"/>
            <a:r>
              <a:rPr lang="en-US" dirty="0"/>
              <a:t>Full Name</a:t>
            </a:r>
          </a:p>
        </p:txBody>
      </p:sp>
      <p:sp>
        <p:nvSpPr>
          <p:cNvPr id="12" name="Text Placehold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4248426" y="3926335"/>
            <a:ext cx="1800000" cy="504000"/>
          </a:xfrm>
        </p:spPr>
        <p:txBody>
          <a:bodyPr/>
          <a:lstStyle>
            <a:lvl1pPr marL="0" indent="0" algn="ctr">
              <a:buNone/>
              <a:defRPr b="1">
                <a:latin typeface="+mj-lt"/>
              </a:defRPr>
            </a:lvl1pPr>
          </a:lstStyle>
          <a:p>
            <a:pPr lvl="0"/>
            <a:r>
              <a:rPr lang="en-US" dirty="0"/>
              <a:t>Full Name</a:t>
            </a:r>
          </a:p>
        </p:txBody>
      </p:sp>
      <p:sp>
        <p:nvSpPr>
          <p:cNvPr id="16" name="Text Placeholder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6156739" y="3926335"/>
            <a:ext cx="1800000" cy="504000"/>
          </a:xfrm>
        </p:spPr>
        <p:txBody>
          <a:bodyPr/>
          <a:lstStyle>
            <a:lvl1pPr marL="0" indent="0" algn="ctr">
              <a:buNone/>
              <a:defRPr b="1">
                <a:latin typeface="+mj-lt"/>
              </a:defRPr>
            </a:lvl1pPr>
          </a:lstStyle>
          <a:p>
            <a:pPr lvl="0"/>
            <a:r>
              <a:rPr lang="en-US" dirty="0"/>
              <a:t>Full Name</a:t>
            </a:r>
          </a:p>
        </p:txBody>
      </p:sp>
      <p:sp>
        <p:nvSpPr>
          <p:cNvPr id="19" name="Text Placeholder 18">
            <a:extLst>
              <a:ext uri="{FF2B5EF4-FFF2-40B4-BE49-F238E27FC236}">
                <a16:creationId xmlns:a16="http://schemas.microsoft.com/office/drawing/2014/main" id="{B01E9EA3-8BD6-4531-812C-663C75428B76}"/>
              </a:ext>
            </a:extLst>
          </p:cNvPr>
          <p:cNvSpPr>
            <a:spLocks noGrp="1"/>
          </p:cNvSpPr>
          <p:nvPr>
            <p:ph type="body" sz="quarter" idx="20" hasCustomPrompt="1"/>
          </p:nvPr>
        </p:nvSpPr>
        <p:spPr>
          <a:xfrm>
            <a:off x="8065052" y="3926335"/>
            <a:ext cx="1800000" cy="504000"/>
          </a:xfrm>
        </p:spPr>
        <p:txBody>
          <a:bodyPr/>
          <a:lstStyle>
            <a:lvl1pPr marL="0" indent="0" algn="ctr">
              <a:buNone/>
              <a:defRPr b="1">
                <a:latin typeface="+mj-lt"/>
              </a:defRPr>
            </a:lvl1pPr>
          </a:lstStyle>
          <a:p>
            <a:pPr lvl="0"/>
            <a:r>
              <a:rPr lang="en-US" dirty="0"/>
              <a:t>Full Name</a:t>
            </a:r>
          </a:p>
        </p:txBody>
      </p:sp>
      <p:sp>
        <p:nvSpPr>
          <p:cNvPr id="21" name="Text Placeholder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431800" y="4505325"/>
            <a:ext cx="1800000" cy="900000"/>
          </a:xfrm>
        </p:spPr>
        <p:txBody>
          <a:bodyPr/>
          <a:lstStyle>
            <a:lvl1pPr marL="0" indent="0" algn="ctr">
              <a:buNone/>
              <a:defRPr sz="1600"/>
            </a:lvl1pPr>
          </a:lstStyle>
          <a:p>
            <a:pPr lvl="0"/>
            <a:r>
              <a:rPr lang="en-US" dirty="0"/>
              <a:t>Title</a:t>
            </a:r>
          </a:p>
        </p:txBody>
      </p:sp>
      <p:sp>
        <p:nvSpPr>
          <p:cNvPr id="23" name="Picture Placeholder 22">
            <a:extLst>
              <a:ext uri="{FF2B5EF4-FFF2-40B4-BE49-F238E27FC236}">
                <a16:creationId xmlns:a16="http://schemas.microsoft.com/office/drawing/2014/main" id="{4089E01F-0C47-4C6A-A9A8-A1A7E470F31A}"/>
              </a:ext>
            </a:extLst>
          </p:cNvPr>
          <p:cNvSpPr>
            <a:spLocks noGrp="1"/>
          </p:cNvSpPr>
          <p:nvPr>
            <p:ph type="pic" sz="quarter" idx="22"/>
          </p:nvPr>
        </p:nvSpPr>
        <p:spPr>
          <a:xfrm>
            <a:off x="717088"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a:t>Click icon to add picture</a:t>
            </a:r>
            <a:endParaRPr lang="en-ZA" dirty="0"/>
          </a:p>
        </p:txBody>
      </p:sp>
      <p:sp>
        <p:nvSpPr>
          <p:cNvPr id="24" name="Picture Placeholder 22">
            <a:extLst>
              <a:ext uri="{FF2B5EF4-FFF2-40B4-BE49-F238E27FC236}">
                <a16:creationId xmlns:a16="http://schemas.microsoft.com/office/drawing/2014/main" id="{806A4855-25AA-40D4-B1A4-A271486B6C9F}"/>
              </a:ext>
            </a:extLst>
          </p:cNvPr>
          <p:cNvSpPr>
            <a:spLocks noGrp="1"/>
          </p:cNvSpPr>
          <p:nvPr>
            <p:ph type="pic" sz="quarter" idx="23"/>
          </p:nvPr>
        </p:nvSpPr>
        <p:spPr>
          <a:xfrm>
            <a:off x="2625401"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a:t>Click icon to add picture</a:t>
            </a:r>
            <a:endParaRPr lang="en-ZA" dirty="0"/>
          </a:p>
        </p:txBody>
      </p:sp>
      <p:sp>
        <p:nvSpPr>
          <p:cNvPr id="25" name="Picture Placeholder 22">
            <a:extLst>
              <a:ext uri="{FF2B5EF4-FFF2-40B4-BE49-F238E27FC236}">
                <a16:creationId xmlns:a16="http://schemas.microsoft.com/office/drawing/2014/main" id="{31E10A24-B676-4117-9507-B4B0EB406F02}"/>
              </a:ext>
            </a:extLst>
          </p:cNvPr>
          <p:cNvSpPr>
            <a:spLocks noGrp="1"/>
          </p:cNvSpPr>
          <p:nvPr>
            <p:ph type="pic" sz="quarter" idx="24"/>
          </p:nvPr>
        </p:nvSpPr>
        <p:spPr>
          <a:xfrm>
            <a:off x="4533714"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a:t>Click icon to add picture</a:t>
            </a:r>
            <a:endParaRPr lang="en-ZA" dirty="0"/>
          </a:p>
        </p:txBody>
      </p:sp>
      <p:sp>
        <p:nvSpPr>
          <p:cNvPr id="26" name="Picture Placeholder 22">
            <a:extLst>
              <a:ext uri="{FF2B5EF4-FFF2-40B4-BE49-F238E27FC236}">
                <a16:creationId xmlns:a16="http://schemas.microsoft.com/office/drawing/2014/main" id="{6549D851-9848-44AC-937A-9B1EF867E595}"/>
              </a:ext>
            </a:extLst>
          </p:cNvPr>
          <p:cNvSpPr>
            <a:spLocks noGrp="1"/>
          </p:cNvSpPr>
          <p:nvPr>
            <p:ph type="pic" sz="quarter" idx="25"/>
          </p:nvPr>
        </p:nvSpPr>
        <p:spPr>
          <a:xfrm>
            <a:off x="6442027"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a:t>Click icon to add picture</a:t>
            </a:r>
            <a:endParaRPr lang="en-ZA" dirty="0"/>
          </a:p>
        </p:txBody>
      </p:sp>
      <p:sp>
        <p:nvSpPr>
          <p:cNvPr id="27" name="Picture Placeholder 22">
            <a:extLst>
              <a:ext uri="{FF2B5EF4-FFF2-40B4-BE49-F238E27FC236}">
                <a16:creationId xmlns:a16="http://schemas.microsoft.com/office/drawing/2014/main" id="{B765F5D3-7CB7-4E55-8217-E9EEA9F2945A}"/>
              </a:ext>
            </a:extLst>
          </p:cNvPr>
          <p:cNvSpPr>
            <a:spLocks noGrp="1"/>
          </p:cNvSpPr>
          <p:nvPr>
            <p:ph type="pic" sz="quarter" idx="26"/>
          </p:nvPr>
        </p:nvSpPr>
        <p:spPr>
          <a:xfrm>
            <a:off x="8350340"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a:t>Click icon to add picture</a:t>
            </a:r>
            <a:endParaRPr lang="en-ZA" dirty="0"/>
          </a:p>
        </p:txBody>
      </p:sp>
      <p:sp>
        <p:nvSpPr>
          <p:cNvPr id="20" name="Picture Placeholder 22">
            <a:extLst>
              <a:ext uri="{FF2B5EF4-FFF2-40B4-BE49-F238E27FC236}">
                <a16:creationId xmlns:a16="http://schemas.microsoft.com/office/drawing/2014/main" id="{8CB2CA38-4C7F-4D6B-9B34-606F1A007A17}"/>
              </a:ext>
            </a:extLst>
          </p:cNvPr>
          <p:cNvSpPr>
            <a:spLocks noGrp="1"/>
          </p:cNvSpPr>
          <p:nvPr>
            <p:ph type="pic" sz="quarter" idx="27"/>
          </p:nvPr>
        </p:nvSpPr>
        <p:spPr>
          <a:xfrm>
            <a:off x="10258651"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a:t>Click icon to add picture</a:t>
            </a:r>
            <a:endParaRPr lang="en-ZA" dirty="0"/>
          </a:p>
        </p:txBody>
      </p:sp>
      <p:sp>
        <p:nvSpPr>
          <p:cNvPr id="4" name="Text Placeholder 3">
            <a:extLst>
              <a:ext uri="{FF2B5EF4-FFF2-40B4-BE49-F238E27FC236}">
                <a16:creationId xmlns:a16="http://schemas.microsoft.com/office/drawing/2014/main" id="{F5DA42CA-D117-4AF7-9FEC-03EB2BBB7566}"/>
              </a:ext>
            </a:extLst>
          </p:cNvPr>
          <p:cNvSpPr>
            <a:spLocks noGrp="1"/>
          </p:cNvSpPr>
          <p:nvPr>
            <p:ph type="body" sz="quarter" idx="28" hasCustomPrompt="1"/>
          </p:nvPr>
        </p:nvSpPr>
        <p:spPr>
          <a:xfrm>
            <a:off x="9973363" y="3925888"/>
            <a:ext cx="1800000" cy="504825"/>
          </a:xfrm>
        </p:spPr>
        <p:txBody>
          <a:bodyPr/>
          <a:lstStyle>
            <a:lvl1pPr marL="0" indent="0" algn="ctr">
              <a:buNone/>
              <a:defRPr b="1">
                <a:latin typeface="+mj-lt"/>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a:r>
              <a:rPr lang="en-US" dirty="0"/>
              <a:t>Full Name</a:t>
            </a:r>
            <a:endParaRPr lang="en-ZA" dirty="0"/>
          </a:p>
        </p:txBody>
      </p:sp>
      <p:sp>
        <p:nvSpPr>
          <p:cNvPr id="11" name="Text Placeholder 10">
            <a:extLst>
              <a:ext uri="{FF2B5EF4-FFF2-40B4-BE49-F238E27FC236}">
                <a16:creationId xmlns:a16="http://schemas.microsoft.com/office/drawing/2014/main" id="{5F9CEF5A-8DCE-4156-9138-C113C0D3A79D}"/>
              </a:ext>
            </a:extLst>
          </p:cNvPr>
          <p:cNvSpPr>
            <a:spLocks noGrp="1"/>
          </p:cNvSpPr>
          <p:nvPr>
            <p:ph type="body" sz="quarter" idx="29" hasCustomPrompt="1"/>
          </p:nvPr>
        </p:nvSpPr>
        <p:spPr>
          <a:xfrm>
            <a:off x="9973363" y="4505325"/>
            <a:ext cx="1800000" cy="900113"/>
          </a:xfrm>
        </p:spPr>
        <p:txBody>
          <a:bodyPr/>
          <a:lstStyle>
            <a:lvl1pPr marL="0" indent="0" algn="ctr">
              <a:buNone/>
              <a:defRPr/>
            </a:lvl1pPr>
          </a:lstStyle>
          <a:p>
            <a:pPr lvl="0"/>
            <a:r>
              <a:rPr lang="en-US" dirty="0"/>
              <a:t>Title</a:t>
            </a:r>
            <a:endParaRPr lang="en-ZA" dirty="0"/>
          </a:p>
        </p:txBody>
      </p:sp>
    </p:spTree>
    <p:extLst>
      <p:ext uri="{BB962C8B-B14F-4D97-AF65-F5344CB8AC3E}">
        <p14:creationId xmlns:p14="http://schemas.microsoft.com/office/powerpoint/2010/main" val="15035105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7" name="Freeform: Shape 26">
            <a:extLst>
              <a:ext uri="{FF2B5EF4-FFF2-40B4-BE49-F238E27FC236}">
                <a16:creationId xmlns:a16="http://schemas.microsoft.com/office/drawing/2014/main"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
        <p:nvSpPr>
          <p:cNvPr id="14" name="Freeform: Shape 13">
            <a:extLst>
              <a:ext uri="{FF2B5EF4-FFF2-40B4-BE49-F238E27FC236}">
                <a16:creationId xmlns:a16="http://schemas.microsoft.com/office/drawing/2014/main"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9" name="Freeform: Shape 18">
            <a:extLst>
              <a:ext uri="{FF2B5EF4-FFF2-40B4-BE49-F238E27FC236}">
                <a16:creationId xmlns:a16="http://schemas.microsoft.com/office/drawing/2014/main"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8" name="Freeform: Shape 17">
            <a:extLst>
              <a:ext uri="{FF2B5EF4-FFF2-40B4-BE49-F238E27FC236}">
                <a16:creationId xmlns:a16="http://schemas.microsoft.com/office/drawing/2014/main"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0" name="Freeform: Shape 19">
            <a:extLst>
              <a:ext uri="{FF2B5EF4-FFF2-40B4-BE49-F238E27FC236}">
                <a16:creationId xmlns:a16="http://schemas.microsoft.com/office/drawing/2014/main"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4" name="Freeform: Shape 23">
            <a:extLst>
              <a:ext uri="{FF2B5EF4-FFF2-40B4-BE49-F238E27FC236}">
                <a16:creationId xmlns:a16="http://schemas.microsoft.com/office/drawing/2014/main"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3" name="Freeform: Shape 22">
            <a:extLst>
              <a:ext uri="{FF2B5EF4-FFF2-40B4-BE49-F238E27FC236}">
                <a16:creationId xmlns:a16="http://schemas.microsoft.com/office/drawing/2014/main"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3" name="Text Placeholder 8">
            <a:extLst>
              <a:ext uri="{FF2B5EF4-FFF2-40B4-BE49-F238E27FC236}">
                <a16:creationId xmlns:a16="http://schemas.microsoft.com/office/drawing/2014/main" id="{37BBBFC2-32EB-4335-9980-A7CF236703B3}"/>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 Header</a:t>
            </a:r>
            <a:endParaRPr lang="en-ZA" dirty="0"/>
          </a:p>
        </p:txBody>
      </p:sp>
    </p:spTree>
    <p:extLst>
      <p:ext uri="{BB962C8B-B14F-4D97-AF65-F5344CB8AC3E}">
        <p14:creationId xmlns:p14="http://schemas.microsoft.com/office/powerpoint/2010/main" val="1505855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B29137C9-7B18-454C-AB56-2B4631DFE59D}"/>
              </a:ext>
            </a:extLst>
          </p:cNvPr>
          <p:cNvSpPr/>
          <p:nvPr userDrawn="1"/>
        </p:nvSpPr>
        <p:spPr>
          <a:xfrm rot="14199158">
            <a:off x="10161654" y="-236402"/>
            <a:ext cx="1957093" cy="1399810"/>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093" h="1399810">
                <a:moveTo>
                  <a:pt x="0" y="318772"/>
                </a:moveTo>
                <a:lnTo>
                  <a:pt x="858544" y="36067"/>
                </a:lnTo>
                <a:lnTo>
                  <a:pt x="1957093" y="0"/>
                </a:lnTo>
                <a:lnTo>
                  <a:pt x="1012700" y="1399810"/>
                </a:lnTo>
                <a:lnTo>
                  <a:pt x="172487" y="1221089"/>
                </a:lnTo>
                <a:lnTo>
                  <a:pt x="0" y="31877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4" name="Freeform: Shape 13">
            <a:extLst>
              <a:ext uri="{FF2B5EF4-FFF2-40B4-BE49-F238E27FC236}">
                <a16:creationId xmlns:a16="http://schemas.microsoft.com/office/drawing/2014/main" id="{0C7CDA8E-8D79-474E-8278-7D77C867E238}"/>
              </a:ext>
            </a:extLst>
          </p:cNvPr>
          <p:cNvSpPr/>
          <p:nvPr userDrawn="1"/>
        </p:nvSpPr>
        <p:spPr>
          <a:xfrm rot="6973557">
            <a:off x="9799840" y="198216"/>
            <a:ext cx="748251" cy="780669"/>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
        <p:nvSpPr>
          <p:cNvPr id="24" name="Freeform: Shape 23">
            <a:extLst>
              <a:ext uri="{FF2B5EF4-FFF2-40B4-BE49-F238E27FC236}">
                <a16:creationId xmlns:a16="http://schemas.microsoft.com/office/drawing/2014/main" id="{4F0A2415-21FA-4B06-89CA-A379C8C2E262}"/>
              </a:ext>
            </a:extLst>
          </p:cNvPr>
          <p:cNvSpPr/>
          <p:nvPr userDrawn="1"/>
        </p:nvSpPr>
        <p:spPr>
          <a:xfrm rot="5483574">
            <a:off x="9854193" y="80859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2" name="Freeform: Shape 21">
            <a:extLst>
              <a:ext uri="{FF2B5EF4-FFF2-40B4-BE49-F238E27FC236}">
                <a16:creationId xmlns:a16="http://schemas.microsoft.com/office/drawing/2014/main" id="{9AACAC53-33A6-4BBC-8C68-0C56D0B39F57}"/>
              </a:ext>
            </a:extLst>
          </p:cNvPr>
          <p:cNvSpPr/>
          <p:nvPr userDrawn="1"/>
        </p:nvSpPr>
        <p:spPr>
          <a:xfrm rot="14235708">
            <a:off x="11753205" y="112024"/>
            <a:ext cx="332291" cy="247882"/>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 name="connsiteX0" fmla="*/ 0 w 1449157"/>
              <a:gd name="connsiteY0" fmla="*/ 282705 h 1363743"/>
              <a:gd name="connsiteX1" fmla="*/ 858544 w 1449157"/>
              <a:gd name="connsiteY1" fmla="*/ 0 h 1363743"/>
              <a:gd name="connsiteX2" fmla="*/ 1449157 w 1449157"/>
              <a:gd name="connsiteY2" fmla="*/ 715834 h 1363743"/>
              <a:gd name="connsiteX3" fmla="*/ 1012700 w 1449157"/>
              <a:gd name="connsiteY3" fmla="*/ 1363743 h 1363743"/>
              <a:gd name="connsiteX4" fmla="*/ 172487 w 1449157"/>
              <a:gd name="connsiteY4" fmla="*/ 1185022 h 1363743"/>
              <a:gd name="connsiteX5" fmla="*/ 0 w 1449157"/>
              <a:gd name="connsiteY5" fmla="*/ 282705 h 1363743"/>
              <a:gd name="connsiteX0" fmla="*/ 0 w 1449157"/>
              <a:gd name="connsiteY0" fmla="*/ 0 h 1081038"/>
              <a:gd name="connsiteX1" fmla="*/ 1449157 w 1449157"/>
              <a:gd name="connsiteY1" fmla="*/ 433129 h 1081038"/>
              <a:gd name="connsiteX2" fmla="*/ 1012700 w 1449157"/>
              <a:gd name="connsiteY2" fmla="*/ 1081038 h 1081038"/>
              <a:gd name="connsiteX3" fmla="*/ 172487 w 1449157"/>
              <a:gd name="connsiteY3" fmla="*/ 902317 h 1081038"/>
              <a:gd name="connsiteX4" fmla="*/ 0 w 1449157"/>
              <a:gd name="connsiteY4" fmla="*/ 0 h 108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157" h="1081038">
                <a:moveTo>
                  <a:pt x="0" y="0"/>
                </a:moveTo>
                <a:lnTo>
                  <a:pt x="1449157" y="433129"/>
                </a:lnTo>
                <a:lnTo>
                  <a:pt x="1012700" y="1081038"/>
                </a:lnTo>
                <a:lnTo>
                  <a:pt x="172487" y="902317"/>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5" name="Freeform: Shape 24">
            <a:extLst>
              <a:ext uri="{FF2B5EF4-FFF2-40B4-BE49-F238E27FC236}">
                <a16:creationId xmlns:a16="http://schemas.microsoft.com/office/drawing/2014/main" id="{ED86A7C4-9F1E-4F96-8AD9-5B75BEE364BE}"/>
              </a:ext>
            </a:extLst>
          </p:cNvPr>
          <p:cNvSpPr/>
          <p:nvPr userDrawn="1"/>
        </p:nvSpPr>
        <p:spPr>
          <a:xfrm rot="13336516">
            <a:off x="10313236" y="1084299"/>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6" name="Freeform: Shape 25">
            <a:extLst>
              <a:ext uri="{FF2B5EF4-FFF2-40B4-BE49-F238E27FC236}">
                <a16:creationId xmlns:a16="http://schemas.microsoft.com/office/drawing/2014/main" id="{B63BFE72-A1DE-4CFE-9B52-553C99D52699}"/>
              </a:ext>
            </a:extLst>
          </p:cNvPr>
          <p:cNvSpPr/>
          <p:nvPr userDrawn="1"/>
        </p:nvSpPr>
        <p:spPr>
          <a:xfrm rot="5738060">
            <a:off x="9844293" y="1032301"/>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0" name="Freeform: Shape 29">
            <a:extLst>
              <a:ext uri="{FF2B5EF4-FFF2-40B4-BE49-F238E27FC236}">
                <a16:creationId xmlns:a16="http://schemas.microsoft.com/office/drawing/2014/main" id="{9C266CD9-D77B-4B4D-8673-531E2784C610}"/>
              </a:ext>
            </a:extLst>
          </p:cNvPr>
          <p:cNvSpPr/>
          <p:nvPr userDrawn="1"/>
        </p:nvSpPr>
        <p:spPr>
          <a:xfrm rot="8291645">
            <a:off x="10081798" y="798094"/>
            <a:ext cx="371360" cy="273702"/>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11989658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No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3103350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bg1"/>
        </a:solidFill>
        <a:effectLst/>
      </p:bgPr>
    </p:bg>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5" y="86714"/>
            <a:ext cx="12018572" cy="6684572"/>
          </a:xfrm>
          <a:solidFill>
            <a:schemeClr val="bg1">
              <a:lumMod val="85000"/>
            </a:schemeClr>
          </a:solidFill>
        </p:spPr>
        <p:txBody>
          <a:bodyPr lIns="360000" tIns="360000"/>
          <a:lstStyle>
            <a:lvl1pPr marL="0" indent="0">
              <a:buNone/>
              <a:defRPr sz="1100" i="1">
                <a:latin typeface="Times New Roman" panose="02020603050405020304" pitchFamily="18" charset="0"/>
                <a:cs typeface="Times New Roman" panose="02020603050405020304" pitchFamily="18" charset="0"/>
              </a:defRPr>
            </a:lvl1pPr>
          </a:lstStyle>
          <a:p>
            <a:r>
              <a:rPr lang="en-ZA" dirty="0"/>
              <a:t>Insert or Drag and Drop Image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494607" y="2237328"/>
            <a:ext cx="7202786" cy="1449788"/>
          </a:xfrm>
          <a:solidFill>
            <a:schemeClr val="tx1">
              <a:alpha val="80000"/>
            </a:schemeClr>
          </a:solidFill>
        </p:spPr>
        <p:txBody>
          <a:bodyPr lIns="288000" rIns="2160000" bIns="144000" anchor="b" anchorCtr="0"/>
          <a:lstStyle>
            <a:lvl1pPr algn="r">
              <a:defRPr sz="6600" spc="-150">
                <a:solidFill>
                  <a:schemeClr val="bg1"/>
                </a:solidFill>
              </a:defRPr>
            </a:lvl1pPr>
          </a:lstStyle>
          <a:p>
            <a:r>
              <a:rPr lang="en-US" dirty="0"/>
              <a:t>Thank You</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2494607" y="3684672"/>
            <a:ext cx="5282503" cy="1604172"/>
          </a:xfrm>
          <a:solidFill>
            <a:schemeClr val="tx1">
              <a:alpha val="90000"/>
            </a:schemeClr>
          </a:solidFill>
        </p:spPr>
        <p:txBody>
          <a:bodyPr lIns="216000" tIns="144000" rIns="576000"/>
          <a:lstStyle>
            <a:lvl1pPr marL="0" indent="0" algn="r">
              <a:buNone/>
              <a:defRPr sz="21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cxnSp>
        <p:nvCxnSpPr>
          <p:cNvPr id="5" name="Straight Connector 4">
            <a:extLst>
              <a:ext uri="{FF2B5EF4-FFF2-40B4-BE49-F238E27FC236}">
                <a16:creationId xmlns:a16="http://schemas.microsoft.com/office/drawing/2014/main" id="{9688AEDF-1396-4322-8818-9D1C7976FCDF}"/>
              </a:ext>
            </a:extLst>
          </p:cNvPr>
          <p:cNvCxnSpPr>
            <a:cxnSpLocks/>
          </p:cNvCxnSpPr>
          <p:nvPr userDrawn="1"/>
        </p:nvCxnSpPr>
        <p:spPr>
          <a:xfrm>
            <a:off x="7777113" y="2412127"/>
            <a:ext cx="0" cy="110019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BC122267-81F5-4D7C-8854-830FD491A4E9}"/>
              </a:ext>
            </a:extLst>
          </p:cNvPr>
          <p:cNvSpPr>
            <a:spLocks noGrp="1"/>
          </p:cNvSpPr>
          <p:nvPr>
            <p:ph type="body" sz="quarter" idx="13" hasCustomPrompt="1"/>
          </p:nvPr>
        </p:nvSpPr>
        <p:spPr>
          <a:xfrm>
            <a:off x="2667000" y="4142258"/>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dirty="0"/>
              <a:t>Contact Number</a:t>
            </a:r>
            <a:endParaRPr lang="en-ZA" dirty="0"/>
          </a:p>
        </p:txBody>
      </p:sp>
      <p:sp>
        <p:nvSpPr>
          <p:cNvPr id="9" name="Text Placeholder 5">
            <a:extLst>
              <a:ext uri="{FF2B5EF4-FFF2-40B4-BE49-F238E27FC236}">
                <a16:creationId xmlns:a16="http://schemas.microsoft.com/office/drawing/2014/main" id="{D1624B9A-AB57-40B6-89A6-D34ED60BBF00}"/>
              </a:ext>
            </a:extLst>
          </p:cNvPr>
          <p:cNvSpPr>
            <a:spLocks noGrp="1"/>
          </p:cNvSpPr>
          <p:nvPr>
            <p:ph type="body" sz="quarter" idx="14" hasCustomPrompt="1"/>
          </p:nvPr>
        </p:nvSpPr>
        <p:spPr>
          <a:xfrm>
            <a:off x="2667000" y="4448040"/>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dirty="0"/>
              <a:t>Email or Social Media Handle</a:t>
            </a:r>
            <a:endParaRPr lang="en-ZA" dirty="0"/>
          </a:p>
        </p:txBody>
      </p:sp>
      <p:sp>
        <p:nvSpPr>
          <p:cNvPr id="8" name="Picture Placeholder 5">
            <a:extLst>
              <a:ext uri="{FF2B5EF4-FFF2-40B4-BE49-F238E27FC236}">
                <a16:creationId xmlns:a16="http://schemas.microsoft.com/office/drawing/2014/main" id="{61EA5FFD-797F-43FF-B13A-5DA8C820EE22}"/>
              </a:ext>
            </a:extLst>
          </p:cNvPr>
          <p:cNvSpPr>
            <a:spLocks noGrp="1"/>
          </p:cNvSpPr>
          <p:nvPr>
            <p:ph type="pic" sz="quarter" idx="15" hasCustomPrompt="1"/>
          </p:nvPr>
        </p:nvSpPr>
        <p:spPr>
          <a:xfrm>
            <a:off x="8065008" y="2587752"/>
            <a:ext cx="1344168" cy="704088"/>
          </a:xfrm>
        </p:spPr>
        <p:txBody>
          <a:bodyPr/>
          <a:lstStyle>
            <a:lvl1pPr marL="0" indent="0">
              <a:buNone/>
              <a:defRPr>
                <a:solidFill>
                  <a:schemeClr val="bg1"/>
                </a:solidFill>
              </a:defRPr>
            </a:lvl1pPr>
          </a:lstStyle>
          <a:p>
            <a:r>
              <a:rPr lang="en-US" dirty="0"/>
              <a:t>Logo</a:t>
            </a:r>
          </a:p>
        </p:txBody>
      </p:sp>
      <p:sp>
        <p:nvSpPr>
          <p:cNvPr id="10" name="Text Placeholder 5">
            <a:extLst>
              <a:ext uri="{FF2B5EF4-FFF2-40B4-BE49-F238E27FC236}">
                <a16:creationId xmlns:a16="http://schemas.microsoft.com/office/drawing/2014/main" id="{7436EF9B-F86C-114A-BB87-C439E5F12997}"/>
              </a:ext>
            </a:extLst>
          </p:cNvPr>
          <p:cNvSpPr>
            <a:spLocks noGrp="1"/>
          </p:cNvSpPr>
          <p:nvPr>
            <p:ph type="body" sz="quarter" idx="16" hasCustomPrompt="1"/>
          </p:nvPr>
        </p:nvSpPr>
        <p:spPr>
          <a:xfrm>
            <a:off x="2667000" y="4753821"/>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dirty="0"/>
              <a:t>Website Address</a:t>
            </a:r>
            <a:endParaRPr lang="en-ZA" dirty="0"/>
          </a:p>
        </p:txBody>
      </p:sp>
    </p:spTree>
    <p:extLst>
      <p:ext uri="{BB962C8B-B14F-4D97-AF65-F5344CB8AC3E}">
        <p14:creationId xmlns:p14="http://schemas.microsoft.com/office/powerpoint/2010/main" val="34759506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0" y="1768422"/>
            <a:ext cx="6840000" cy="2387600"/>
          </a:xfrm>
          <a:solidFill>
            <a:schemeClr val="tx1">
              <a:alpha val="80000"/>
            </a:schemeClr>
          </a:solidFill>
        </p:spPr>
        <p:txBody>
          <a:bodyPr lIns="432000" rIns="432000" bIns="144000" anchor="b"/>
          <a:lstStyle>
            <a:lvl1pPr algn="l">
              <a:defRPr sz="4200" spc="-150">
                <a:solidFill>
                  <a:schemeClr val="bg1"/>
                </a:solidFill>
              </a:defRPr>
            </a:lvl1pPr>
          </a:lstStyle>
          <a:p>
            <a:r>
              <a:rPr lang="en-US" dirty="0"/>
              <a:t>Click to edit Master </a:t>
            </a:r>
            <a:br>
              <a:rPr lang="en-US" dirty="0"/>
            </a:br>
            <a:r>
              <a:rPr lang="en-US" dirty="0"/>
              <a:t>title style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0" y="4153578"/>
            <a:ext cx="6840000" cy="936000"/>
          </a:xfrm>
          <a:solidFill>
            <a:schemeClr val="tx1">
              <a:alpha val="90000"/>
            </a:schemeClr>
          </a:solidFill>
        </p:spPr>
        <p:txBody>
          <a:bodyPr lIns="432000" tIns="144000"/>
          <a:lstStyle>
            <a:lvl1pPr marL="0" indent="0" algn="l">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
        <p:nvSpPr>
          <p:cNvPr id="5" name="Freeform: Shape 4">
            <a:extLst>
              <a:ext uri="{FF2B5EF4-FFF2-40B4-BE49-F238E27FC236}">
                <a16:creationId xmlns:a16="http://schemas.microsoft.com/office/drawing/2014/main" id="{13A733F0-30A3-4125-9B9B-2A07E1461F1B}"/>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6" name="Freeform: Shape 5">
            <a:extLst>
              <a:ext uri="{FF2B5EF4-FFF2-40B4-BE49-F238E27FC236}">
                <a16:creationId xmlns:a16="http://schemas.microsoft.com/office/drawing/2014/main" id="{9E236A80-227E-4FE4-AA47-7802636969A0}"/>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7" name="Freeform: Shape 6">
            <a:extLst>
              <a:ext uri="{FF2B5EF4-FFF2-40B4-BE49-F238E27FC236}">
                <a16:creationId xmlns:a16="http://schemas.microsoft.com/office/drawing/2014/main" id="{AAF58058-47D7-451D-B2D5-713873CFA06B}"/>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8" name="Freeform: Shape 7">
            <a:extLst>
              <a:ext uri="{FF2B5EF4-FFF2-40B4-BE49-F238E27FC236}">
                <a16:creationId xmlns:a16="http://schemas.microsoft.com/office/drawing/2014/main" id="{E6D9AC51-13A8-43F2-B0AE-A475CD84575E}"/>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9" name="Freeform: Shape 8">
            <a:extLst>
              <a:ext uri="{FF2B5EF4-FFF2-40B4-BE49-F238E27FC236}">
                <a16:creationId xmlns:a16="http://schemas.microsoft.com/office/drawing/2014/main" id="{CBA8CC4C-FA3C-45FB-A5CE-C0F41063A4AA}"/>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0" name="Freeform: Shape 9">
            <a:extLst>
              <a:ext uri="{FF2B5EF4-FFF2-40B4-BE49-F238E27FC236}">
                <a16:creationId xmlns:a16="http://schemas.microsoft.com/office/drawing/2014/main" id="{320D0EA4-6C0E-4F3B-B209-84132CF9DCEE}"/>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Freeform: Shape 10">
            <a:extLst>
              <a:ext uri="{FF2B5EF4-FFF2-40B4-BE49-F238E27FC236}">
                <a16:creationId xmlns:a16="http://schemas.microsoft.com/office/drawing/2014/main" id="{B2637900-ABE5-44BB-8955-B59B20FACF68}"/>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2" name="Freeform: Shape 11">
            <a:extLst>
              <a:ext uri="{FF2B5EF4-FFF2-40B4-BE49-F238E27FC236}">
                <a16:creationId xmlns:a16="http://schemas.microsoft.com/office/drawing/2014/main" id="{8878CEF9-0D4E-43CF-A1AC-B8A752A7EDD3}"/>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1515716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Half Im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74E1F0E-A827-4F38-BAAB-5D5831E0813A}"/>
              </a:ext>
            </a:extLst>
          </p:cNvPr>
          <p:cNvSpPr/>
          <p:nvPr userDrawn="1"/>
        </p:nvSpPr>
        <p:spPr>
          <a:xfrm>
            <a:off x="0" y="6771286"/>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9" name="Rectangle 8">
            <a:extLst>
              <a:ext uri="{FF2B5EF4-FFF2-40B4-BE49-F238E27FC236}">
                <a16:creationId xmlns:a16="http://schemas.microsoft.com/office/drawing/2014/main" id="{1B7D9229-CE8B-44FD-B1E6-2FE619F40B4F}"/>
              </a:ext>
            </a:extLst>
          </p:cNvPr>
          <p:cNvSpPr/>
          <p:nvPr userDrawn="1"/>
        </p:nvSpPr>
        <p:spPr>
          <a:xfrm>
            <a:off x="0" y="0"/>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0" name="Rectangle 9">
            <a:extLst>
              <a:ext uri="{FF2B5EF4-FFF2-40B4-BE49-F238E27FC236}">
                <a16:creationId xmlns:a16="http://schemas.microsoft.com/office/drawing/2014/main" id="{4683AF15-88E9-4D75-9D5E-7E4924887E91}"/>
              </a:ext>
            </a:extLst>
          </p:cNvPr>
          <p:cNvSpPr/>
          <p:nvPr userDrawn="1"/>
        </p:nvSpPr>
        <p:spPr>
          <a:xfrm rot="5400000">
            <a:off x="-3385643" y="3385642"/>
            <a:ext cx="6858001"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D3B18E46-480F-48E8-9675-259D3D06A00D}"/>
              </a:ext>
            </a:extLst>
          </p:cNvPr>
          <p:cNvSpPr/>
          <p:nvPr userDrawn="1"/>
        </p:nvSpPr>
        <p:spPr>
          <a:xfrm rot="5400000">
            <a:off x="8719643" y="3385643"/>
            <a:ext cx="6858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2" name="Picture Placehold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4" y="86714"/>
            <a:ext cx="6009285" cy="6684572"/>
          </a:xfrm>
          <a:solidFill>
            <a:schemeClr val="bg1">
              <a:lumMod val="85000"/>
            </a:schemeClr>
          </a:solidFill>
        </p:spPr>
        <p:txBody>
          <a:bodyPr lIns="0" tIns="0" anchor="ctr"/>
          <a:lstStyle>
            <a:lvl1pPr marL="0" indent="0" algn="ctr">
              <a:buNone/>
              <a:defRPr sz="1100" i="1">
                <a:latin typeface="Times New Roman" panose="02020603050405020304" pitchFamily="18" charset="0"/>
                <a:cs typeface="Times New Roman" panose="02020603050405020304" pitchFamily="18" charset="0"/>
              </a:defRPr>
            </a:lvl1pPr>
          </a:lstStyle>
          <a:p>
            <a:r>
              <a:rPr lang="en-ZA" dirty="0"/>
              <a:t>Insert or Drag and Drop Image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095999" y="86714"/>
            <a:ext cx="6009287" cy="4068402"/>
          </a:xfrm>
          <a:solidFill>
            <a:schemeClr val="tx1">
              <a:alpha val="80000"/>
            </a:schemeClr>
          </a:solidFill>
        </p:spPr>
        <p:txBody>
          <a:bodyPr lIns="288000" rIns="432000" bIns="144000" anchor="b"/>
          <a:lstStyle>
            <a:lvl1pPr algn="r">
              <a:defRPr sz="4200" spc="-150">
                <a:solidFill>
                  <a:schemeClr val="bg1"/>
                </a:solidFill>
              </a:defRPr>
            </a:lvl1pPr>
          </a:lstStyle>
          <a:p>
            <a:r>
              <a:rPr lang="en-US" dirty="0"/>
              <a:t>Click to edit </a:t>
            </a:r>
            <a:br>
              <a:rPr lang="en-US" dirty="0"/>
            </a:br>
            <a:r>
              <a:rPr lang="en-US" dirty="0"/>
              <a:t>Master title style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6095999" y="4152672"/>
            <a:ext cx="6009287" cy="1818422"/>
          </a:xfrm>
          <a:solidFill>
            <a:schemeClr val="bg1">
              <a:lumMod val="95000"/>
              <a:alpha val="80000"/>
            </a:schemeClr>
          </a:solidFill>
        </p:spPr>
        <p:txBody>
          <a:bodyPr lIns="288000" tIns="144000" rIns="432000"/>
          <a:lstStyle>
            <a:lvl1pPr marL="0" indent="0" algn="r">
              <a:buNone/>
              <a:defRPr sz="21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
        <p:nvSpPr>
          <p:cNvPr id="5" name="Slide Number Placeholder 4">
            <a:extLst>
              <a:ext uri="{FF2B5EF4-FFF2-40B4-BE49-F238E27FC236}">
                <a16:creationId xmlns:a16="http://schemas.microsoft.com/office/drawing/2014/main" id="{B9994FE7-F6B5-D34D-B846-52B81F6F601D}"/>
              </a:ext>
            </a:extLst>
          </p:cNvPr>
          <p:cNvSpPr>
            <a:spLocks noGrp="1"/>
          </p:cNvSpPr>
          <p:nvPr>
            <p:ph type="sldNum" sz="quarter" idx="14"/>
          </p:nvPr>
        </p:nvSpPr>
        <p:spPr/>
        <p:txBody>
          <a:bodyPr/>
          <a:lstStyle/>
          <a:p>
            <a:fld id="{19B51A1E-902D-48AF-9020-955120F399B6}" type="slidenum">
              <a:rPr lang="en-ZA" smtClean="0"/>
              <a:pPr/>
              <a:t>‹#›</a:t>
            </a:fld>
            <a:endParaRPr lang="en-ZA" dirty="0"/>
          </a:p>
        </p:txBody>
      </p:sp>
      <p:sp>
        <p:nvSpPr>
          <p:cNvPr id="6" name="TextBox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a:endParaRPr lang="en-US" sz="1200" dirty="0">
              <a:solidFill>
                <a:schemeClr val="tx1">
                  <a:lumMod val="75000"/>
                  <a:lumOff val="25000"/>
                </a:schemeClr>
              </a:solidFill>
              <a:latin typeface="+mn-lt"/>
            </a:endParaRPr>
          </a:p>
        </p:txBody>
      </p:sp>
    </p:spTree>
    <p:extLst>
      <p:ext uri="{BB962C8B-B14F-4D97-AF65-F5344CB8AC3E}">
        <p14:creationId xmlns:p14="http://schemas.microsoft.com/office/powerpoint/2010/main" val="9047435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74E1F0E-A827-4F38-BAAB-5D5831E0813A}"/>
              </a:ext>
            </a:extLst>
          </p:cNvPr>
          <p:cNvSpPr/>
          <p:nvPr userDrawn="1"/>
        </p:nvSpPr>
        <p:spPr>
          <a:xfrm>
            <a:off x="0" y="6771286"/>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9" name="Rectangle 8">
            <a:extLst>
              <a:ext uri="{FF2B5EF4-FFF2-40B4-BE49-F238E27FC236}">
                <a16:creationId xmlns:a16="http://schemas.microsoft.com/office/drawing/2014/main" id="{1B7D9229-CE8B-44FD-B1E6-2FE619F40B4F}"/>
              </a:ext>
            </a:extLst>
          </p:cNvPr>
          <p:cNvSpPr/>
          <p:nvPr userDrawn="1"/>
        </p:nvSpPr>
        <p:spPr>
          <a:xfrm>
            <a:off x="0" y="0"/>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0" name="Rectangle 9">
            <a:extLst>
              <a:ext uri="{FF2B5EF4-FFF2-40B4-BE49-F238E27FC236}">
                <a16:creationId xmlns:a16="http://schemas.microsoft.com/office/drawing/2014/main" id="{4683AF15-88E9-4D75-9D5E-7E4924887E91}"/>
              </a:ext>
            </a:extLst>
          </p:cNvPr>
          <p:cNvSpPr/>
          <p:nvPr userDrawn="1"/>
        </p:nvSpPr>
        <p:spPr>
          <a:xfrm rot="5400000">
            <a:off x="-3385643" y="3385642"/>
            <a:ext cx="6858001"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D3B18E46-480F-48E8-9675-259D3D06A00D}"/>
              </a:ext>
            </a:extLst>
          </p:cNvPr>
          <p:cNvSpPr/>
          <p:nvPr userDrawn="1"/>
        </p:nvSpPr>
        <p:spPr>
          <a:xfrm rot="5400000">
            <a:off x="8719643" y="3385643"/>
            <a:ext cx="6858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095999" y="86714"/>
            <a:ext cx="6009287" cy="4068402"/>
          </a:xfrm>
          <a:solidFill>
            <a:schemeClr val="tx1">
              <a:alpha val="80000"/>
            </a:schemeClr>
          </a:solidFill>
        </p:spPr>
        <p:txBody>
          <a:bodyPr lIns="288000" rIns="432000" bIns="144000" anchor="b"/>
          <a:lstStyle>
            <a:lvl1pPr algn="r">
              <a:defRPr sz="4200" spc="-150">
                <a:solidFill>
                  <a:schemeClr val="bg1"/>
                </a:solidFill>
              </a:defRPr>
            </a:lvl1pPr>
          </a:lstStyle>
          <a:p>
            <a:r>
              <a:rPr lang="en-US" dirty="0"/>
              <a:t>Click to edit </a:t>
            </a:r>
            <a:br>
              <a:rPr lang="en-US" dirty="0"/>
            </a:br>
            <a:r>
              <a:rPr lang="en-US" dirty="0"/>
              <a:t>Master title style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6095999" y="4152672"/>
            <a:ext cx="6009287" cy="1818422"/>
          </a:xfrm>
          <a:solidFill>
            <a:schemeClr val="bg1">
              <a:lumMod val="95000"/>
              <a:alpha val="80000"/>
            </a:schemeClr>
          </a:solidFill>
        </p:spPr>
        <p:txBody>
          <a:bodyPr lIns="288000" tIns="144000" rIns="432000"/>
          <a:lstStyle>
            <a:lvl1pPr marL="0" indent="0" algn="r">
              <a:buNone/>
              <a:defRPr sz="21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
        <p:nvSpPr>
          <p:cNvPr id="5" name="Slide Number Placeholder 4">
            <a:extLst>
              <a:ext uri="{FF2B5EF4-FFF2-40B4-BE49-F238E27FC236}">
                <a16:creationId xmlns:a16="http://schemas.microsoft.com/office/drawing/2014/main" id="{B9994FE7-F6B5-D34D-B846-52B81F6F601D}"/>
              </a:ext>
            </a:extLst>
          </p:cNvPr>
          <p:cNvSpPr>
            <a:spLocks noGrp="1"/>
          </p:cNvSpPr>
          <p:nvPr>
            <p:ph type="sldNum" sz="quarter" idx="14"/>
          </p:nvPr>
        </p:nvSpPr>
        <p:spPr/>
        <p:txBody>
          <a:bodyPr/>
          <a:lstStyle/>
          <a:p>
            <a:fld id="{19B51A1E-902D-48AF-9020-955120F399B6}" type="slidenum">
              <a:rPr lang="en-ZA" smtClean="0"/>
              <a:pPr/>
              <a:t>‹#›</a:t>
            </a:fld>
            <a:endParaRPr lang="en-ZA" dirty="0"/>
          </a:p>
        </p:txBody>
      </p:sp>
      <p:sp>
        <p:nvSpPr>
          <p:cNvPr id="6" name="TextBox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a:endParaRPr lang="en-US" sz="1200" dirty="0">
              <a:solidFill>
                <a:schemeClr val="tx1">
                  <a:lumMod val="75000"/>
                  <a:lumOff val="25000"/>
                </a:schemeClr>
              </a:solidFill>
              <a:latin typeface="+mn-lt"/>
            </a:endParaRPr>
          </a:p>
        </p:txBody>
      </p:sp>
      <p:sp>
        <p:nvSpPr>
          <p:cNvPr id="13" name="Freeform: Shape 12">
            <a:extLst>
              <a:ext uri="{FF2B5EF4-FFF2-40B4-BE49-F238E27FC236}">
                <a16:creationId xmlns:a16="http://schemas.microsoft.com/office/drawing/2014/main" id="{20052C3A-3942-4B16-A466-441F8E3C2260}"/>
              </a:ext>
            </a:extLst>
          </p:cNvPr>
          <p:cNvSpPr/>
          <p:nvPr userDrawn="1"/>
        </p:nvSpPr>
        <p:spPr>
          <a:xfrm>
            <a:off x="0" y="2539992"/>
            <a:ext cx="5373076" cy="4318008"/>
          </a:xfrm>
          <a:custGeom>
            <a:avLst/>
            <a:gdLst>
              <a:gd name="connsiteX0" fmla="*/ 4972877 w 5373076"/>
              <a:gd name="connsiteY0" fmla="*/ 1816430 h 4318008"/>
              <a:gd name="connsiteX1" fmla="*/ 5211912 w 5373076"/>
              <a:gd name="connsiteY1" fmla="*/ 2046590 h 4318008"/>
              <a:gd name="connsiteX2" fmla="*/ 4866804 w 5373076"/>
              <a:gd name="connsiteY2" fmla="*/ 2013272 h 4318008"/>
              <a:gd name="connsiteX3" fmla="*/ 3721849 w 5373076"/>
              <a:gd name="connsiteY3" fmla="*/ 1808102 h 4318008"/>
              <a:gd name="connsiteX4" fmla="*/ 3854624 w 5373076"/>
              <a:gd name="connsiteY4" fmla="*/ 2524110 h 4318008"/>
              <a:gd name="connsiteX5" fmla="*/ 3419634 w 5373076"/>
              <a:gd name="connsiteY5" fmla="*/ 2322178 h 4318008"/>
              <a:gd name="connsiteX6" fmla="*/ 3604566 w 5373076"/>
              <a:gd name="connsiteY6" fmla="*/ 1945430 h 4318008"/>
              <a:gd name="connsiteX7" fmla="*/ 2301472 w 5373076"/>
              <a:gd name="connsiteY7" fmla="*/ 1771765 h 4318008"/>
              <a:gd name="connsiteX8" fmla="*/ 3237442 w 5373076"/>
              <a:gd name="connsiteY8" fmla="*/ 2134997 h 4318008"/>
              <a:gd name="connsiteX9" fmla="*/ 3266331 w 5373076"/>
              <a:gd name="connsiteY9" fmla="*/ 2949530 h 4318008"/>
              <a:gd name="connsiteX10" fmla="*/ 1897852 w 5373076"/>
              <a:gd name="connsiteY10" fmla="*/ 4318008 h 4318008"/>
              <a:gd name="connsiteX11" fmla="*/ 134565 w 5373076"/>
              <a:gd name="connsiteY11" fmla="*/ 4318008 h 4318008"/>
              <a:gd name="connsiteX12" fmla="*/ 0 w 5373076"/>
              <a:gd name="connsiteY12" fmla="*/ 4183443 h 4318008"/>
              <a:gd name="connsiteX13" fmla="*/ 0 w 5373076"/>
              <a:gd name="connsiteY13" fmla="*/ 2855805 h 4318008"/>
              <a:gd name="connsiteX14" fmla="*/ 5243699 w 5373076"/>
              <a:gd name="connsiteY14" fmla="*/ 652159 h 4318008"/>
              <a:gd name="connsiteX15" fmla="*/ 5058767 w 5373076"/>
              <a:gd name="connsiteY15" fmla="*/ 1028908 h 4318008"/>
              <a:gd name="connsiteX16" fmla="*/ 4960786 w 5373076"/>
              <a:gd name="connsiteY16" fmla="*/ 983422 h 4318008"/>
              <a:gd name="connsiteX17" fmla="*/ 3473588 w 5373076"/>
              <a:gd name="connsiteY17" fmla="*/ 405712 h 4318008"/>
              <a:gd name="connsiteX18" fmla="*/ 4094196 w 5373076"/>
              <a:gd name="connsiteY18" fmla="*/ 1366894 h 4318008"/>
              <a:gd name="connsiteX19" fmla="*/ 3778134 w 5373076"/>
              <a:gd name="connsiteY19" fmla="*/ 1741309 h 4318008"/>
              <a:gd name="connsiteX20" fmla="*/ 2824519 w 5373076"/>
              <a:gd name="connsiteY20" fmla="*/ 1808100 h 4318008"/>
              <a:gd name="connsiteX21" fmla="*/ 4454991 w 5373076"/>
              <a:gd name="connsiteY21" fmla="*/ 0 h 4318008"/>
              <a:gd name="connsiteX22" fmla="*/ 5373076 w 5373076"/>
              <a:gd name="connsiteY22" fmla="*/ 32358 h 4318008"/>
              <a:gd name="connsiteX23" fmla="*/ 4628717 w 5373076"/>
              <a:gd name="connsiteY23" fmla="*/ 1349015 h 4318008"/>
              <a:gd name="connsiteX24" fmla="*/ 4094010 w 5373076"/>
              <a:gd name="connsiteY24" fmla="*/ 779481 h 431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73076" h="4318008">
                <a:moveTo>
                  <a:pt x="4972877" y="1816430"/>
                </a:moveTo>
                <a:lnTo>
                  <a:pt x="5211912" y="2046590"/>
                </a:lnTo>
                <a:lnTo>
                  <a:pt x="4866804" y="2013272"/>
                </a:lnTo>
                <a:close/>
                <a:moveTo>
                  <a:pt x="3721849" y="1808102"/>
                </a:moveTo>
                <a:lnTo>
                  <a:pt x="3854624" y="2524110"/>
                </a:lnTo>
                <a:lnTo>
                  <a:pt x="3419634" y="2322178"/>
                </a:lnTo>
                <a:lnTo>
                  <a:pt x="3604566" y="1945430"/>
                </a:lnTo>
                <a:close/>
                <a:moveTo>
                  <a:pt x="2301472" y="1771765"/>
                </a:moveTo>
                <a:lnTo>
                  <a:pt x="3237442" y="2134997"/>
                </a:lnTo>
                <a:lnTo>
                  <a:pt x="3266331" y="2949530"/>
                </a:lnTo>
                <a:lnTo>
                  <a:pt x="1897852" y="4318008"/>
                </a:lnTo>
                <a:lnTo>
                  <a:pt x="134565" y="4318008"/>
                </a:lnTo>
                <a:lnTo>
                  <a:pt x="0" y="4183443"/>
                </a:lnTo>
                <a:lnTo>
                  <a:pt x="0" y="2855805"/>
                </a:lnTo>
                <a:close/>
                <a:moveTo>
                  <a:pt x="5243699" y="652159"/>
                </a:moveTo>
                <a:lnTo>
                  <a:pt x="5058767" y="1028908"/>
                </a:lnTo>
                <a:lnTo>
                  <a:pt x="4960786" y="983422"/>
                </a:lnTo>
                <a:close/>
                <a:moveTo>
                  <a:pt x="3473588" y="405712"/>
                </a:moveTo>
                <a:lnTo>
                  <a:pt x="4094196" y="1366894"/>
                </a:lnTo>
                <a:lnTo>
                  <a:pt x="3778134" y="1741309"/>
                </a:lnTo>
                <a:lnTo>
                  <a:pt x="2824519" y="1808100"/>
                </a:lnTo>
                <a:close/>
                <a:moveTo>
                  <a:pt x="4454991" y="0"/>
                </a:moveTo>
                <a:lnTo>
                  <a:pt x="5373076" y="32358"/>
                </a:lnTo>
                <a:lnTo>
                  <a:pt x="4628717" y="1349015"/>
                </a:lnTo>
                <a:lnTo>
                  <a:pt x="4094010" y="77948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3500252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7" name="Freeform: Shape 26">
            <a:extLst>
              <a:ext uri="{FF2B5EF4-FFF2-40B4-BE49-F238E27FC236}">
                <a16:creationId xmlns:a16="http://schemas.microsoft.com/office/drawing/2014/main"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
        <p:nvSpPr>
          <p:cNvPr id="14" name="Freeform: Shape 13">
            <a:extLst>
              <a:ext uri="{FF2B5EF4-FFF2-40B4-BE49-F238E27FC236}">
                <a16:creationId xmlns:a16="http://schemas.microsoft.com/office/drawing/2014/main"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9" name="Freeform: Shape 18">
            <a:extLst>
              <a:ext uri="{FF2B5EF4-FFF2-40B4-BE49-F238E27FC236}">
                <a16:creationId xmlns:a16="http://schemas.microsoft.com/office/drawing/2014/main"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8" name="Freeform: Shape 17">
            <a:extLst>
              <a:ext uri="{FF2B5EF4-FFF2-40B4-BE49-F238E27FC236}">
                <a16:creationId xmlns:a16="http://schemas.microsoft.com/office/drawing/2014/main"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0" name="Freeform: Shape 19">
            <a:extLst>
              <a:ext uri="{FF2B5EF4-FFF2-40B4-BE49-F238E27FC236}">
                <a16:creationId xmlns:a16="http://schemas.microsoft.com/office/drawing/2014/main"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4" name="Freeform: Shape 23">
            <a:extLst>
              <a:ext uri="{FF2B5EF4-FFF2-40B4-BE49-F238E27FC236}">
                <a16:creationId xmlns:a16="http://schemas.microsoft.com/office/drawing/2014/main"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3" name="Freeform: Shape 22">
            <a:extLst>
              <a:ext uri="{FF2B5EF4-FFF2-40B4-BE49-F238E27FC236}">
                <a16:creationId xmlns:a16="http://schemas.microsoft.com/office/drawing/2014/main"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5" name="Title 1">
            <a:extLst>
              <a:ext uri="{FF2B5EF4-FFF2-40B4-BE49-F238E27FC236}">
                <a16:creationId xmlns:a16="http://schemas.microsoft.com/office/drawing/2014/main" id="{E73E47D5-BDE7-46E7-8C4E-6111A41AF8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16" name="Text Placeholder 3">
            <a:extLst>
              <a:ext uri="{FF2B5EF4-FFF2-40B4-BE49-F238E27FC236}">
                <a16:creationId xmlns:a16="http://schemas.microsoft.com/office/drawing/2014/main" id="{4D90A547-C01D-42BC-98ED-831FDD76F3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7" name="Content Placeholder 2">
            <a:extLst>
              <a:ext uri="{FF2B5EF4-FFF2-40B4-BE49-F238E27FC236}">
                <a16:creationId xmlns:a16="http://schemas.microsoft.com/office/drawing/2014/main" id="{AEBF3BE3-47D8-4511-B598-743DF88DF915}"/>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2331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7" name="Freeform: Shape 26">
            <a:extLst>
              <a:ext uri="{FF2B5EF4-FFF2-40B4-BE49-F238E27FC236}">
                <a16:creationId xmlns:a16="http://schemas.microsoft.com/office/drawing/2014/main"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
        <p:nvSpPr>
          <p:cNvPr id="14" name="Freeform: Shape 13">
            <a:extLst>
              <a:ext uri="{FF2B5EF4-FFF2-40B4-BE49-F238E27FC236}">
                <a16:creationId xmlns:a16="http://schemas.microsoft.com/office/drawing/2014/main"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9" name="Freeform: Shape 18">
            <a:extLst>
              <a:ext uri="{FF2B5EF4-FFF2-40B4-BE49-F238E27FC236}">
                <a16:creationId xmlns:a16="http://schemas.microsoft.com/office/drawing/2014/main"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8" name="Freeform: Shape 17">
            <a:extLst>
              <a:ext uri="{FF2B5EF4-FFF2-40B4-BE49-F238E27FC236}">
                <a16:creationId xmlns:a16="http://schemas.microsoft.com/office/drawing/2014/main"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0" name="Freeform: Shape 19">
            <a:extLst>
              <a:ext uri="{FF2B5EF4-FFF2-40B4-BE49-F238E27FC236}">
                <a16:creationId xmlns:a16="http://schemas.microsoft.com/office/drawing/2014/main"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4" name="Freeform: Shape 23">
            <a:extLst>
              <a:ext uri="{FF2B5EF4-FFF2-40B4-BE49-F238E27FC236}">
                <a16:creationId xmlns:a16="http://schemas.microsoft.com/office/drawing/2014/main"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3" name="Freeform: Shape 22">
            <a:extLst>
              <a:ext uri="{FF2B5EF4-FFF2-40B4-BE49-F238E27FC236}">
                <a16:creationId xmlns:a16="http://schemas.microsoft.com/office/drawing/2014/main"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5" name="Title 1">
            <a:extLst>
              <a:ext uri="{FF2B5EF4-FFF2-40B4-BE49-F238E27FC236}">
                <a16:creationId xmlns:a16="http://schemas.microsoft.com/office/drawing/2014/main" id="{91434632-BEE5-428E-872A-794325BA80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16" name="Text Placeholder 3">
            <a:extLst>
              <a:ext uri="{FF2B5EF4-FFF2-40B4-BE49-F238E27FC236}">
                <a16:creationId xmlns:a16="http://schemas.microsoft.com/office/drawing/2014/main" id="{7CB95FD3-7DAC-4417-8633-7EFA4852E0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7" name="Picture Placeholder 2">
            <a:extLst>
              <a:ext uri="{FF2B5EF4-FFF2-40B4-BE49-F238E27FC236}">
                <a16:creationId xmlns:a16="http://schemas.microsoft.com/office/drawing/2014/main" id="{94CDAD6C-9665-443F-B344-147513A6C144}"/>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9947631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7" name="Freeform: Shape 26">
            <a:extLst>
              <a:ext uri="{FF2B5EF4-FFF2-40B4-BE49-F238E27FC236}">
                <a16:creationId xmlns:a16="http://schemas.microsoft.com/office/drawing/2014/main"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
        <p:nvSpPr>
          <p:cNvPr id="14" name="Freeform: Shape 13">
            <a:extLst>
              <a:ext uri="{FF2B5EF4-FFF2-40B4-BE49-F238E27FC236}">
                <a16:creationId xmlns:a16="http://schemas.microsoft.com/office/drawing/2014/main"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9" name="Freeform: Shape 18">
            <a:extLst>
              <a:ext uri="{FF2B5EF4-FFF2-40B4-BE49-F238E27FC236}">
                <a16:creationId xmlns:a16="http://schemas.microsoft.com/office/drawing/2014/main"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8" name="Freeform: Shape 17">
            <a:extLst>
              <a:ext uri="{FF2B5EF4-FFF2-40B4-BE49-F238E27FC236}">
                <a16:creationId xmlns:a16="http://schemas.microsoft.com/office/drawing/2014/main"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0" name="Freeform: Shape 19">
            <a:extLst>
              <a:ext uri="{FF2B5EF4-FFF2-40B4-BE49-F238E27FC236}">
                <a16:creationId xmlns:a16="http://schemas.microsoft.com/office/drawing/2014/main"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4" name="Freeform: Shape 23">
            <a:extLst>
              <a:ext uri="{FF2B5EF4-FFF2-40B4-BE49-F238E27FC236}">
                <a16:creationId xmlns:a16="http://schemas.microsoft.com/office/drawing/2014/main"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3" name="Freeform: Shape 22">
            <a:extLst>
              <a:ext uri="{FF2B5EF4-FFF2-40B4-BE49-F238E27FC236}">
                <a16:creationId xmlns:a16="http://schemas.microsoft.com/office/drawing/2014/main"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7648780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1_Nur Titel">
    <p:spTree>
      <p:nvGrpSpPr>
        <p:cNvPr id="1" name=""/>
        <p:cNvGrpSpPr/>
        <p:nvPr/>
      </p:nvGrpSpPr>
      <p:grpSpPr>
        <a:xfrm>
          <a:off x="0" y="0"/>
          <a:ext cx="0" cy="0"/>
          <a:chOff x="0" y="0"/>
          <a:chExt cx="0" cy="0"/>
        </a:xfrm>
      </p:grpSpPr>
      <p:sp>
        <p:nvSpPr>
          <p:cNvPr id="2" name="Titel 1"/>
          <p:cNvSpPr>
            <a:spLocks noGrp="1"/>
          </p:cNvSpPr>
          <p:nvPr>
            <p:ph type="title"/>
          </p:nvPr>
        </p:nvSpPr>
        <p:spPr>
          <a:xfrm>
            <a:off x="431800" y="238543"/>
            <a:ext cx="11329456" cy="616455"/>
          </a:xfrm>
        </p:spPr>
        <p:txBody>
          <a:bodyPr anchor="ctr" anchorCtr="0"/>
          <a:lstStyle>
            <a:lvl1pPr>
              <a:lnSpc>
                <a:spcPct val="100000"/>
              </a:lnSpc>
              <a:defRPr/>
            </a:lvl1pPr>
          </a:lstStyle>
          <a:p>
            <a:r>
              <a:rPr lang="de-DE" dirty="0"/>
              <a:t>Titelmasterformat durch Klicken bearbeiten</a:t>
            </a:r>
          </a:p>
        </p:txBody>
      </p:sp>
      <p:sp>
        <p:nvSpPr>
          <p:cNvPr id="3" name="Datumsplatzhalter 2"/>
          <p:cNvSpPr>
            <a:spLocks noGrp="1"/>
          </p:cNvSpPr>
          <p:nvPr>
            <p:ph type="dt" sz="half" idx="10"/>
          </p:nvPr>
        </p:nvSpPr>
        <p:spPr/>
        <p:txBody>
          <a:bodyPr/>
          <a:lstStyle/>
          <a:p>
            <a:fld id="{E373F149-83C4-4179-9681-702531CCFDAC}" type="datetimeFigureOut">
              <a:rPr lang="de-DE" smtClean="0">
                <a:solidFill>
                  <a:srgbClr val="8BAA00">
                    <a:lumMod val="75000"/>
                  </a:srgbClr>
                </a:solidFill>
              </a:rPr>
              <a:pPr/>
              <a:t>26.08.2019</a:t>
            </a:fld>
            <a:endParaRPr lang="de-DE">
              <a:solidFill>
                <a:srgbClr val="8BAA00">
                  <a:lumMod val="75000"/>
                </a:srgbClr>
              </a:solidFill>
            </a:endParaRPr>
          </a:p>
        </p:txBody>
      </p:sp>
      <p:sp>
        <p:nvSpPr>
          <p:cNvPr id="4" name="Fußzeilenplatzhalter 3"/>
          <p:cNvSpPr>
            <a:spLocks noGrp="1"/>
          </p:cNvSpPr>
          <p:nvPr>
            <p:ph type="ftr" sz="quarter" idx="11"/>
          </p:nvPr>
        </p:nvSpPr>
        <p:spPr/>
        <p:txBody>
          <a:bodyPr/>
          <a:lstStyle/>
          <a:p>
            <a:endParaRPr lang="de-DE">
              <a:solidFill>
                <a:srgbClr val="8BAA00">
                  <a:lumMod val="75000"/>
                </a:srgbClr>
              </a:solidFill>
            </a:endParaRPr>
          </a:p>
        </p:txBody>
      </p:sp>
      <p:sp>
        <p:nvSpPr>
          <p:cNvPr id="5" name="Foliennummernplatzhalter 4"/>
          <p:cNvSpPr>
            <a:spLocks noGrp="1"/>
          </p:cNvSpPr>
          <p:nvPr>
            <p:ph type="sldNum" sz="quarter" idx="12"/>
          </p:nvPr>
        </p:nvSpPr>
        <p:spPr/>
        <p:txBody>
          <a:bodyPr/>
          <a:lstStyle/>
          <a:p>
            <a:fld id="{9DC1E638-3F78-4E0D-883A-B278700C48C0}" type="slidenum">
              <a:rPr lang="de-DE" smtClean="0">
                <a:solidFill>
                  <a:srgbClr val="8BAA00">
                    <a:lumMod val="75000"/>
                  </a:srgbClr>
                </a:solidFill>
              </a:rPr>
              <a:pPr/>
              <a:t>‹#›</a:t>
            </a:fld>
            <a:endParaRPr lang="de-DE">
              <a:solidFill>
                <a:srgbClr val="8BAA00">
                  <a:lumMod val="75000"/>
                </a:srgbClr>
              </a:solidFill>
            </a:endParaRPr>
          </a:p>
        </p:txBody>
      </p:sp>
      <p:sp>
        <p:nvSpPr>
          <p:cNvPr id="9" name="Textplatzhalter 7"/>
          <p:cNvSpPr>
            <a:spLocks noGrp="1"/>
          </p:cNvSpPr>
          <p:nvPr>
            <p:ph type="body" sz="quarter" idx="13"/>
          </p:nvPr>
        </p:nvSpPr>
        <p:spPr>
          <a:xfrm>
            <a:off x="431800" y="854995"/>
            <a:ext cx="11328400" cy="336244"/>
          </a:xfrm>
        </p:spPr>
        <p:txBody>
          <a:bodyPr lIns="0" tIns="0" rIns="0" bIns="0" anchor="t" anchorCtr="0">
            <a:normAutofit/>
          </a:bodyPr>
          <a:lstStyle>
            <a:lvl1pPr>
              <a:buNone/>
              <a:defRPr sz="2000"/>
            </a:lvl1pPr>
          </a:lstStyle>
          <a:p>
            <a:pPr lvl="0"/>
            <a:r>
              <a:rPr lang="de-DE" dirty="0"/>
              <a:t>Textmasterformate durch Klicken bearbeiten</a:t>
            </a:r>
          </a:p>
        </p:txBody>
      </p:sp>
    </p:spTree>
    <p:extLst>
      <p:ext uri="{BB962C8B-B14F-4D97-AF65-F5344CB8AC3E}">
        <p14:creationId xmlns:p14="http://schemas.microsoft.com/office/powerpoint/2010/main" val="16609860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2954"/>
        <p:cNvGrpSpPr/>
        <p:nvPr/>
      </p:nvGrpSpPr>
      <p:grpSpPr>
        <a:xfrm>
          <a:off x="0" y="0"/>
          <a:ext cx="0" cy="0"/>
          <a:chOff x="0" y="0"/>
          <a:chExt cx="0" cy="0"/>
        </a:xfrm>
      </p:grpSpPr>
      <p:grpSp>
        <p:nvGrpSpPr>
          <p:cNvPr id="2955" name="Google Shape;2955;p10"/>
          <p:cNvGrpSpPr/>
          <p:nvPr/>
        </p:nvGrpSpPr>
        <p:grpSpPr>
          <a:xfrm rot="10800000">
            <a:off x="11801983" y="38276"/>
            <a:ext cx="352016" cy="6781736"/>
            <a:chOff x="5307800" y="238125"/>
            <a:chExt cx="271925" cy="5238750"/>
          </a:xfrm>
        </p:grpSpPr>
        <p:sp>
          <p:nvSpPr>
            <p:cNvPr id="2956" name="Google Shape;2956;p10"/>
            <p:cNvSpPr/>
            <p:nvPr/>
          </p:nvSpPr>
          <p:spPr>
            <a:xfrm>
              <a:off x="53078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0"/>
            <p:cNvSpPr/>
            <p:nvPr/>
          </p:nvSpPr>
          <p:spPr>
            <a:xfrm>
              <a:off x="53078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0"/>
            <p:cNvSpPr/>
            <p:nvPr/>
          </p:nvSpPr>
          <p:spPr>
            <a:xfrm>
              <a:off x="53078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0"/>
            <p:cNvSpPr/>
            <p:nvPr/>
          </p:nvSpPr>
          <p:spPr>
            <a:xfrm>
              <a:off x="53078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0"/>
            <p:cNvSpPr/>
            <p:nvPr/>
          </p:nvSpPr>
          <p:spPr>
            <a:xfrm>
              <a:off x="53078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0"/>
            <p:cNvSpPr/>
            <p:nvPr/>
          </p:nvSpPr>
          <p:spPr>
            <a:xfrm>
              <a:off x="53078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2" name="Google Shape;2962;p10"/>
            <p:cNvSpPr/>
            <p:nvPr/>
          </p:nvSpPr>
          <p:spPr>
            <a:xfrm>
              <a:off x="53078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0"/>
            <p:cNvSpPr/>
            <p:nvPr/>
          </p:nvSpPr>
          <p:spPr>
            <a:xfrm>
              <a:off x="53078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0"/>
            <p:cNvSpPr/>
            <p:nvPr/>
          </p:nvSpPr>
          <p:spPr>
            <a:xfrm>
              <a:off x="53078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5" name="Google Shape;2965;p10"/>
            <p:cNvSpPr/>
            <p:nvPr/>
          </p:nvSpPr>
          <p:spPr>
            <a:xfrm>
              <a:off x="53078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6" name="Google Shape;2966;p10"/>
            <p:cNvSpPr/>
            <p:nvPr/>
          </p:nvSpPr>
          <p:spPr>
            <a:xfrm>
              <a:off x="53078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0"/>
            <p:cNvSpPr/>
            <p:nvPr/>
          </p:nvSpPr>
          <p:spPr>
            <a:xfrm>
              <a:off x="53078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0"/>
            <p:cNvSpPr/>
            <p:nvPr/>
          </p:nvSpPr>
          <p:spPr>
            <a:xfrm>
              <a:off x="53078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0"/>
            <p:cNvSpPr/>
            <p:nvPr/>
          </p:nvSpPr>
          <p:spPr>
            <a:xfrm>
              <a:off x="53078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0"/>
            <p:cNvSpPr/>
            <p:nvPr/>
          </p:nvSpPr>
          <p:spPr>
            <a:xfrm>
              <a:off x="53078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0"/>
            <p:cNvSpPr/>
            <p:nvPr/>
          </p:nvSpPr>
          <p:spPr>
            <a:xfrm>
              <a:off x="53078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0"/>
            <p:cNvSpPr/>
            <p:nvPr/>
          </p:nvSpPr>
          <p:spPr>
            <a:xfrm>
              <a:off x="53078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0"/>
            <p:cNvSpPr/>
            <p:nvPr/>
          </p:nvSpPr>
          <p:spPr>
            <a:xfrm>
              <a:off x="53078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0"/>
            <p:cNvSpPr/>
            <p:nvPr/>
          </p:nvSpPr>
          <p:spPr>
            <a:xfrm>
              <a:off x="53078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0"/>
            <p:cNvSpPr/>
            <p:nvPr/>
          </p:nvSpPr>
          <p:spPr>
            <a:xfrm>
              <a:off x="53078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0"/>
            <p:cNvSpPr/>
            <p:nvPr/>
          </p:nvSpPr>
          <p:spPr>
            <a:xfrm>
              <a:off x="53078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0"/>
            <p:cNvSpPr/>
            <p:nvPr/>
          </p:nvSpPr>
          <p:spPr>
            <a:xfrm>
              <a:off x="53078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0"/>
            <p:cNvSpPr/>
            <p:nvPr/>
          </p:nvSpPr>
          <p:spPr>
            <a:xfrm>
              <a:off x="53078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0"/>
            <p:cNvSpPr/>
            <p:nvPr/>
          </p:nvSpPr>
          <p:spPr>
            <a:xfrm>
              <a:off x="53078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0"/>
            <p:cNvSpPr/>
            <p:nvPr/>
          </p:nvSpPr>
          <p:spPr>
            <a:xfrm>
              <a:off x="53078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0"/>
            <p:cNvSpPr/>
            <p:nvPr/>
          </p:nvSpPr>
          <p:spPr>
            <a:xfrm>
              <a:off x="53078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10"/>
            <p:cNvSpPr/>
            <p:nvPr/>
          </p:nvSpPr>
          <p:spPr>
            <a:xfrm>
              <a:off x="53078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10"/>
            <p:cNvSpPr/>
            <p:nvPr/>
          </p:nvSpPr>
          <p:spPr>
            <a:xfrm>
              <a:off x="53078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0"/>
            <p:cNvSpPr/>
            <p:nvPr/>
          </p:nvSpPr>
          <p:spPr>
            <a:xfrm>
              <a:off x="53078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0"/>
            <p:cNvSpPr/>
            <p:nvPr/>
          </p:nvSpPr>
          <p:spPr>
            <a:xfrm>
              <a:off x="53078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0"/>
            <p:cNvSpPr/>
            <p:nvPr/>
          </p:nvSpPr>
          <p:spPr>
            <a:xfrm>
              <a:off x="53078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0"/>
            <p:cNvSpPr/>
            <p:nvPr/>
          </p:nvSpPr>
          <p:spPr>
            <a:xfrm>
              <a:off x="53078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0"/>
            <p:cNvSpPr/>
            <p:nvPr/>
          </p:nvSpPr>
          <p:spPr>
            <a:xfrm>
              <a:off x="53078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0"/>
            <p:cNvSpPr/>
            <p:nvPr/>
          </p:nvSpPr>
          <p:spPr>
            <a:xfrm>
              <a:off x="53078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0"/>
            <p:cNvSpPr/>
            <p:nvPr/>
          </p:nvSpPr>
          <p:spPr>
            <a:xfrm>
              <a:off x="53078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0"/>
            <p:cNvSpPr/>
            <p:nvPr/>
          </p:nvSpPr>
          <p:spPr>
            <a:xfrm>
              <a:off x="545832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0"/>
            <p:cNvSpPr/>
            <p:nvPr/>
          </p:nvSpPr>
          <p:spPr>
            <a:xfrm>
              <a:off x="545832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0"/>
            <p:cNvSpPr/>
            <p:nvPr/>
          </p:nvSpPr>
          <p:spPr>
            <a:xfrm>
              <a:off x="545832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0"/>
            <p:cNvSpPr/>
            <p:nvPr/>
          </p:nvSpPr>
          <p:spPr>
            <a:xfrm>
              <a:off x="545832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0"/>
            <p:cNvSpPr/>
            <p:nvPr/>
          </p:nvSpPr>
          <p:spPr>
            <a:xfrm>
              <a:off x="545832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0"/>
            <p:cNvSpPr/>
            <p:nvPr/>
          </p:nvSpPr>
          <p:spPr>
            <a:xfrm>
              <a:off x="545832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0"/>
            <p:cNvSpPr/>
            <p:nvPr/>
          </p:nvSpPr>
          <p:spPr>
            <a:xfrm>
              <a:off x="545832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0"/>
            <p:cNvSpPr/>
            <p:nvPr/>
          </p:nvSpPr>
          <p:spPr>
            <a:xfrm>
              <a:off x="545832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0"/>
            <p:cNvSpPr/>
            <p:nvPr/>
          </p:nvSpPr>
          <p:spPr>
            <a:xfrm>
              <a:off x="545832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0"/>
            <p:cNvSpPr/>
            <p:nvPr/>
          </p:nvSpPr>
          <p:spPr>
            <a:xfrm>
              <a:off x="545832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0"/>
            <p:cNvSpPr/>
            <p:nvPr/>
          </p:nvSpPr>
          <p:spPr>
            <a:xfrm>
              <a:off x="545832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0"/>
            <p:cNvSpPr/>
            <p:nvPr/>
          </p:nvSpPr>
          <p:spPr>
            <a:xfrm>
              <a:off x="545832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0"/>
            <p:cNvSpPr/>
            <p:nvPr/>
          </p:nvSpPr>
          <p:spPr>
            <a:xfrm>
              <a:off x="545832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0"/>
            <p:cNvSpPr/>
            <p:nvPr/>
          </p:nvSpPr>
          <p:spPr>
            <a:xfrm>
              <a:off x="545832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0"/>
            <p:cNvSpPr/>
            <p:nvPr/>
          </p:nvSpPr>
          <p:spPr>
            <a:xfrm>
              <a:off x="545832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0"/>
            <p:cNvSpPr/>
            <p:nvPr/>
          </p:nvSpPr>
          <p:spPr>
            <a:xfrm>
              <a:off x="545832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0"/>
            <p:cNvSpPr/>
            <p:nvPr/>
          </p:nvSpPr>
          <p:spPr>
            <a:xfrm>
              <a:off x="545832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0"/>
            <p:cNvSpPr/>
            <p:nvPr/>
          </p:nvSpPr>
          <p:spPr>
            <a:xfrm>
              <a:off x="545832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0"/>
            <p:cNvSpPr/>
            <p:nvPr/>
          </p:nvSpPr>
          <p:spPr>
            <a:xfrm>
              <a:off x="545832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0"/>
            <p:cNvSpPr/>
            <p:nvPr/>
          </p:nvSpPr>
          <p:spPr>
            <a:xfrm>
              <a:off x="545832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10"/>
            <p:cNvSpPr/>
            <p:nvPr/>
          </p:nvSpPr>
          <p:spPr>
            <a:xfrm>
              <a:off x="545832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10"/>
            <p:cNvSpPr/>
            <p:nvPr/>
          </p:nvSpPr>
          <p:spPr>
            <a:xfrm>
              <a:off x="545832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3" name="Google Shape;3013;p10"/>
          <p:cNvGrpSpPr/>
          <p:nvPr/>
        </p:nvGrpSpPr>
        <p:grpSpPr>
          <a:xfrm rot="10800000">
            <a:off x="10438095" y="38276"/>
            <a:ext cx="1521044" cy="6781736"/>
            <a:chOff x="5458325" y="238125"/>
            <a:chExt cx="1174975" cy="5238750"/>
          </a:xfrm>
        </p:grpSpPr>
        <p:sp>
          <p:nvSpPr>
            <p:cNvPr id="3014" name="Google Shape;3014;p10"/>
            <p:cNvSpPr/>
            <p:nvPr/>
          </p:nvSpPr>
          <p:spPr>
            <a:xfrm>
              <a:off x="545832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0"/>
            <p:cNvSpPr/>
            <p:nvPr/>
          </p:nvSpPr>
          <p:spPr>
            <a:xfrm>
              <a:off x="545832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0"/>
            <p:cNvSpPr/>
            <p:nvPr/>
          </p:nvSpPr>
          <p:spPr>
            <a:xfrm>
              <a:off x="545832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0"/>
            <p:cNvSpPr/>
            <p:nvPr/>
          </p:nvSpPr>
          <p:spPr>
            <a:xfrm>
              <a:off x="545832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0"/>
            <p:cNvSpPr/>
            <p:nvPr/>
          </p:nvSpPr>
          <p:spPr>
            <a:xfrm>
              <a:off x="545832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0"/>
            <p:cNvSpPr/>
            <p:nvPr/>
          </p:nvSpPr>
          <p:spPr>
            <a:xfrm>
              <a:off x="545832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0"/>
            <p:cNvSpPr/>
            <p:nvPr/>
          </p:nvSpPr>
          <p:spPr>
            <a:xfrm>
              <a:off x="545832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0"/>
            <p:cNvSpPr/>
            <p:nvPr/>
          </p:nvSpPr>
          <p:spPr>
            <a:xfrm>
              <a:off x="545832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0"/>
            <p:cNvSpPr/>
            <p:nvPr/>
          </p:nvSpPr>
          <p:spPr>
            <a:xfrm>
              <a:off x="545832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0"/>
            <p:cNvSpPr/>
            <p:nvPr/>
          </p:nvSpPr>
          <p:spPr>
            <a:xfrm>
              <a:off x="545832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0"/>
            <p:cNvSpPr/>
            <p:nvPr/>
          </p:nvSpPr>
          <p:spPr>
            <a:xfrm>
              <a:off x="545832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0"/>
            <p:cNvSpPr/>
            <p:nvPr/>
          </p:nvSpPr>
          <p:spPr>
            <a:xfrm>
              <a:off x="545832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0"/>
            <p:cNvSpPr/>
            <p:nvPr/>
          </p:nvSpPr>
          <p:spPr>
            <a:xfrm>
              <a:off x="545832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0"/>
            <p:cNvSpPr/>
            <p:nvPr/>
          </p:nvSpPr>
          <p:spPr>
            <a:xfrm>
              <a:off x="5608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0"/>
            <p:cNvSpPr/>
            <p:nvPr/>
          </p:nvSpPr>
          <p:spPr>
            <a:xfrm>
              <a:off x="56088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0"/>
            <p:cNvSpPr/>
            <p:nvPr/>
          </p:nvSpPr>
          <p:spPr>
            <a:xfrm>
              <a:off x="5608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0"/>
            <p:cNvSpPr/>
            <p:nvPr/>
          </p:nvSpPr>
          <p:spPr>
            <a:xfrm>
              <a:off x="56088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0"/>
            <p:cNvSpPr/>
            <p:nvPr/>
          </p:nvSpPr>
          <p:spPr>
            <a:xfrm>
              <a:off x="5608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0"/>
            <p:cNvSpPr/>
            <p:nvPr/>
          </p:nvSpPr>
          <p:spPr>
            <a:xfrm>
              <a:off x="56088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0"/>
            <p:cNvSpPr/>
            <p:nvPr/>
          </p:nvSpPr>
          <p:spPr>
            <a:xfrm>
              <a:off x="56088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0"/>
            <p:cNvSpPr/>
            <p:nvPr/>
          </p:nvSpPr>
          <p:spPr>
            <a:xfrm>
              <a:off x="5608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0"/>
            <p:cNvSpPr/>
            <p:nvPr/>
          </p:nvSpPr>
          <p:spPr>
            <a:xfrm>
              <a:off x="5608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0"/>
            <p:cNvSpPr/>
            <p:nvPr/>
          </p:nvSpPr>
          <p:spPr>
            <a:xfrm>
              <a:off x="56088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0"/>
            <p:cNvSpPr/>
            <p:nvPr/>
          </p:nvSpPr>
          <p:spPr>
            <a:xfrm>
              <a:off x="56088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10"/>
            <p:cNvSpPr/>
            <p:nvPr/>
          </p:nvSpPr>
          <p:spPr>
            <a:xfrm>
              <a:off x="56088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0"/>
            <p:cNvSpPr/>
            <p:nvPr/>
          </p:nvSpPr>
          <p:spPr>
            <a:xfrm>
              <a:off x="5608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10"/>
            <p:cNvSpPr/>
            <p:nvPr/>
          </p:nvSpPr>
          <p:spPr>
            <a:xfrm>
              <a:off x="56088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10"/>
            <p:cNvSpPr/>
            <p:nvPr/>
          </p:nvSpPr>
          <p:spPr>
            <a:xfrm>
              <a:off x="5608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10"/>
            <p:cNvSpPr/>
            <p:nvPr/>
          </p:nvSpPr>
          <p:spPr>
            <a:xfrm>
              <a:off x="5608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10"/>
            <p:cNvSpPr/>
            <p:nvPr/>
          </p:nvSpPr>
          <p:spPr>
            <a:xfrm>
              <a:off x="5608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10"/>
            <p:cNvSpPr/>
            <p:nvPr/>
          </p:nvSpPr>
          <p:spPr>
            <a:xfrm>
              <a:off x="56088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0"/>
            <p:cNvSpPr/>
            <p:nvPr/>
          </p:nvSpPr>
          <p:spPr>
            <a:xfrm>
              <a:off x="56088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10"/>
            <p:cNvSpPr/>
            <p:nvPr/>
          </p:nvSpPr>
          <p:spPr>
            <a:xfrm>
              <a:off x="5608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10"/>
            <p:cNvSpPr/>
            <p:nvPr/>
          </p:nvSpPr>
          <p:spPr>
            <a:xfrm>
              <a:off x="5608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0"/>
            <p:cNvSpPr/>
            <p:nvPr/>
          </p:nvSpPr>
          <p:spPr>
            <a:xfrm>
              <a:off x="5608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10"/>
            <p:cNvSpPr/>
            <p:nvPr/>
          </p:nvSpPr>
          <p:spPr>
            <a:xfrm>
              <a:off x="56088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0"/>
            <p:cNvSpPr/>
            <p:nvPr/>
          </p:nvSpPr>
          <p:spPr>
            <a:xfrm>
              <a:off x="5608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0"/>
            <p:cNvSpPr/>
            <p:nvPr/>
          </p:nvSpPr>
          <p:spPr>
            <a:xfrm>
              <a:off x="56088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0"/>
            <p:cNvSpPr/>
            <p:nvPr/>
          </p:nvSpPr>
          <p:spPr>
            <a:xfrm>
              <a:off x="56088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0"/>
            <p:cNvSpPr/>
            <p:nvPr/>
          </p:nvSpPr>
          <p:spPr>
            <a:xfrm>
              <a:off x="56088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10"/>
            <p:cNvSpPr/>
            <p:nvPr/>
          </p:nvSpPr>
          <p:spPr>
            <a:xfrm>
              <a:off x="5608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10"/>
            <p:cNvSpPr/>
            <p:nvPr/>
          </p:nvSpPr>
          <p:spPr>
            <a:xfrm>
              <a:off x="56088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0"/>
            <p:cNvSpPr/>
            <p:nvPr/>
          </p:nvSpPr>
          <p:spPr>
            <a:xfrm>
              <a:off x="5608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0"/>
            <p:cNvSpPr/>
            <p:nvPr/>
          </p:nvSpPr>
          <p:spPr>
            <a:xfrm>
              <a:off x="5608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0"/>
            <p:cNvSpPr/>
            <p:nvPr/>
          </p:nvSpPr>
          <p:spPr>
            <a:xfrm>
              <a:off x="57593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0"/>
            <p:cNvSpPr/>
            <p:nvPr/>
          </p:nvSpPr>
          <p:spPr>
            <a:xfrm>
              <a:off x="57593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0"/>
            <p:cNvSpPr/>
            <p:nvPr/>
          </p:nvSpPr>
          <p:spPr>
            <a:xfrm>
              <a:off x="57593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10"/>
            <p:cNvSpPr/>
            <p:nvPr/>
          </p:nvSpPr>
          <p:spPr>
            <a:xfrm>
              <a:off x="57593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10"/>
            <p:cNvSpPr/>
            <p:nvPr/>
          </p:nvSpPr>
          <p:spPr>
            <a:xfrm>
              <a:off x="57593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0"/>
            <p:cNvSpPr/>
            <p:nvPr/>
          </p:nvSpPr>
          <p:spPr>
            <a:xfrm>
              <a:off x="57593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0"/>
            <p:cNvSpPr/>
            <p:nvPr/>
          </p:nvSpPr>
          <p:spPr>
            <a:xfrm>
              <a:off x="57593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0"/>
            <p:cNvSpPr/>
            <p:nvPr/>
          </p:nvSpPr>
          <p:spPr>
            <a:xfrm>
              <a:off x="57593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0"/>
            <p:cNvSpPr/>
            <p:nvPr/>
          </p:nvSpPr>
          <p:spPr>
            <a:xfrm>
              <a:off x="57593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0"/>
            <p:cNvSpPr/>
            <p:nvPr/>
          </p:nvSpPr>
          <p:spPr>
            <a:xfrm>
              <a:off x="57593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0"/>
            <p:cNvSpPr/>
            <p:nvPr/>
          </p:nvSpPr>
          <p:spPr>
            <a:xfrm>
              <a:off x="57593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0"/>
            <p:cNvSpPr/>
            <p:nvPr/>
          </p:nvSpPr>
          <p:spPr>
            <a:xfrm>
              <a:off x="59098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10"/>
            <p:cNvSpPr/>
            <p:nvPr/>
          </p:nvSpPr>
          <p:spPr>
            <a:xfrm>
              <a:off x="59098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10"/>
            <p:cNvSpPr/>
            <p:nvPr/>
          </p:nvSpPr>
          <p:spPr>
            <a:xfrm>
              <a:off x="59098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0"/>
            <p:cNvSpPr/>
            <p:nvPr/>
          </p:nvSpPr>
          <p:spPr>
            <a:xfrm>
              <a:off x="606037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0"/>
            <p:cNvSpPr/>
            <p:nvPr/>
          </p:nvSpPr>
          <p:spPr>
            <a:xfrm>
              <a:off x="62108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0"/>
            <p:cNvSpPr/>
            <p:nvPr/>
          </p:nvSpPr>
          <p:spPr>
            <a:xfrm>
              <a:off x="621087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0"/>
            <p:cNvSpPr/>
            <p:nvPr/>
          </p:nvSpPr>
          <p:spPr>
            <a:xfrm>
              <a:off x="65119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6" name="Google Shape;3076;p10"/>
          <p:cNvGrpSpPr/>
          <p:nvPr/>
        </p:nvGrpSpPr>
        <p:grpSpPr>
          <a:xfrm rot="10800000">
            <a:off x="10243269" y="38276"/>
            <a:ext cx="1326185" cy="6586909"/>
            <a:chOff x="5759350" y="388625"/>
            <a:chExt cx="1024450" cy="5088250"/>
          </a:xfrm>
        </p:grpSpPr>
        <p:sp>
          <p:nvSpPr>
            <p:cNvPr id="3077" name="Google Shape;3077;p10"/>
            <p:cNvSpPr/>
            <p:nvPr/>
          </p:nvSpPr>
          <p:spPr>
            <a:xfrm>
              <a:off x="57593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0"/>
            <p:cNvSpPr/>
            <p:nvPr/>
          </p:nvSpPr>
          <p:spPr>
            <a:xfrm>
              <a:off x="57593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0"/>
            <p:cNvSpPr/>
            <p:nvPr/>
          </p:nvSpPr>
          <p:spPr>
            <a:xfrm>
              <a:off x="57593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0"/>
            <p:cNvSpPr/>
            <p:nvPr/>
          </p:nvSpPr>
          <p:spPr>
            <a:xfrm>
              <a:off x="57593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0"/>
            <p:cNvSpPr/>
            <p:nvPr/>
          </p:nvSpPr>
          <p:spPr>
            <a:xfrm>
              <a:off x="57593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0"/>
            <p:cNvSpPr/>
            <p:nvPr/>
          </p:nvSpPr>
          <p:spPr>
            <a:xfrm>
              <a:off x="57593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0"/>
            <p:cNvSpPr/>
            <p:nvPr/>
          </p:nvSpPr>
          <p:spPr>
            <a:xfrm>
              <a:off x="57593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0"/>
            <p:cNvSpPr/>
            <p:nvPr/>
          </p:nvSpPr>
          <p:spPr>
            <a:xfrm>
              <a:off x="59098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0"/>
            <p:cNvSpPr/>
            <p:nvPr/>
          </p:nvSpPr>
          <p:spPr>
            <a:xfrm>
              <a:off x="59098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0"/>
            <p:cNvSpPr/>
            <p:nvPr/>
          </p:nvSpPr>
          <p:spPr>
            <a:xfrm>
              <a:off x="59098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0"/>
            <p:cNvSpPr/>
            <p:nvPr/>
          </p:nvSpPr>
          <p:spPr>
            <a:xfrm>
              <a:off x="59098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0"/>
            <p:cNvSpPr/>
            <p:nvPr/>
          </p:nvSpPr>
          <p:spPr>
            <a:xfrm>
              <a:off x="59098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0"/>
            <p:cNvSpPr/>
            <p:nvPr/>
          </p:nvSpPr>
          <p:spPr>
            <a:xfrm>
              <a:off x="59098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0"/>
            <p:cNvSpPr/>
            <p:nvPr/>
          </p:nvSpPr>
          <p:spPr>
            <a:xfrm>
              <a:off x="59098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0"/>
            <p:cNvSpPr/>
            <p:nvPr/>
          </p:nvSpPr>
          <p:spPr>
            <a:xfrm>
              <a:off x="59098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0"/>
            <p:cNvSpPr/>
            <p:nvPr/>
          </p:nvSpPr>
          <p:spPr>
            <a:xfrm>
              <a:off x="59098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0"/>
            <p:cNvSpPr/>
            <p:nvPr/>
          </p:nvSpPr>
          <p:spPr>
            <a:xfrm>
              <a:off x="59098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0"/>
            <p:cNvSpPr/>
            <p:nvPr/>
          </p:nvSpPr>
          <p:spPr>
            <a:xfrm>
              <a:off x="59098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0"/>
            <p:cNvSpPr/>
            <p:nvPr/>
          </p:nvSpPr>
          <p:spPr>
            <a:xfrm>
              <a:off x="59098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0"/>
            <p:cNvSpPr/>
            <p:nvPr/>
          </p:nvSpPr>
          <p:spPr>
            <a:xfrm>
              <a:off x="59098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0"/>
            <p:cNvSpPr/>
            <p:nvPr/>
          </p:nvSpPr>
          <p:spPr>
            <a:xfrm>
              <a:off x="59098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0"/>
            <p:cNvSpPr/>
            <p:nvPr/>
          </p:nvSpPr>
          <p:spPr>
            <a:xfrm>
              <a:off x="59098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0"/>
            <p:cNvSpPr/>
            <p:nvPr/>
          </p:nvSpPr>
          <p:spPr>
            <a:xfrm>
              <a:off x="59098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0"/>
            <p:cNvSpPr/>
            <p:nvPr/>
          </p:nvSpPr>
          <p:spPr>
            <a:xfrm>
              <a:off x="59098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0"/>
            <p:cNvSpPr/>
            <p:nvPr/>
          </p:nvSpPr>
          <p:spPr>
            <a:xfrm>
              <a:off x="59098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0"/>
            <p:cNvSpPr/>
            <p:nvPr/>
          </p:nvSpPr>
          <p:spPr>
            <a:xfrm>
              <a:off x="59098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0"/>
            <p:cNvSpPr/>
            <p:nvPr/>
          </p:nvSpPr>
          <p:spPr>
            <a:xfrm>
              <a:off x="606037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0"/>
            <p:cNvSpPr/>
            <p:nvPr/>
          </p:nvSpPr>
          <p:spPr>
            <a:xfrm>
              <a:off x="606037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0"/>
            <p:cNvSpPr/>
            <p:nvPr/>
          </p:nvSpPr>
          <p:spPr>
            <a:xfrm>
              <a:off x="606037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0"/>
            <p:cNvSpPr/>
            <p:nvPr/>
          </p:nvSpPr>
          <p:spPr>
            <a:xfrm>
              <a:off x="60603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0"/>
            <p:cNvSpPr/>
            <p:nvPr/>
          </p:nvSpPr>
          <p:spPr>
            <a:xfrm>
              <a:off x="606037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0"/>
            <p:cNvSpPr/>
            <p:nvPr/>
          </p:nvSpPr>
          <p:spPr>
            <a:xfrm>
              <a:off x="606037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0"/>
            <p:cNvSpPr/>
            <p:nvPr/>
          </p:nvSpPr>
          <p:spPr>
            <a:xfrm>
              <a:off x="606037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0"/>
            <p:cNvSpPr/>
            <p:nvPr/>
          </p:nvSpPr>
          <p:spPr>
            <a:xfrm>
              <a:off x="606037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0"/>
            <p:cNvSpPr/>
            <p:nvPr/>
          </p:nvSpPr>
          <p:spPr>
            <a:xfrm>
              <a:off x="606037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0"/>
            <p:cNvSpPr/>
            <p:nvPr/>
          </p:nvSpPr>
          <p:spPr>
            <a:xfrm>
              <a:off x="60603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0"/>
            <p:cNvSpPr/>
            <p:nvPr/>
          </p:nvSpPr>
          <p:spPr>
            <a:xfrm>
              <a:off x="606037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0"/>
            <p:cNvSpPr/>
            <p:nvPr/>
          </p:nvSpPr>
          <p:spPr>
            <a:xfrm>
              <a:off x="606037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0"/>
            <p:cNvSpPr/>
            <p:nvPr/>
          </p:nvSpPr>
          <p:spPr>
            <a:xfrm>
              <a:off x="606037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0"/>
            <p:cNvSpPr/>
            <p:nvPr/>
          </p:nvSpPr>
          <p:spPr>
            <a:xfrm>
              <a:off x="606037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0"/>
            <p:cNvSpPr/>
            <p:nvPr/>
          </p:nvSpPr>
          <p:spPr>
            <a:xfrm>
              <a:off x="60603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0"/>
            <p:cNvSpPr/>
            <p:nvPr/>
          </p:nvSpPr>
          <p:spPr>
            <a:xfrm>
              <a:off x="606037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0"/>
            <p:cNvSpPr/>
            <p:nvPr/>
          </p:nvSpPr>
          <p:spPr>
            <a:xfrm>
              <a:off x="606037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0"/>
            <p:cNvSpPr/>
            <p:nvPr/>
          </p:nvSpPr>
          <p:spPr>
            <a:xfrm>
              <a:off x="60603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0"/>
            <p:cNvSpPr/>
            <p:nvPr/>
          </p:nvSpPr>
          <p:spPr>
            <a:xfrm>
              <a:off x="606037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0"/>
            <p:cNvSpPr/>
            <p:nvPr/>
          </p:nvSpPr>
          <p:spPr>
            <a:xfrm>
              <a:off x="606037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0"/>
            <p:cNvSpPr/>
            <p:nvPr/>
          </p:nvSpPr>
          <p:spPr>
            <a:xfrm>
              <a:off x="60603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10"/>
            <p:cNvSpPr/>
            <p:nvPr/>
          </p:nvSpPr>
          <p:spPr>
            <a:xfrm>
              <a:off x="606037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10"/>
            <p:cNvSpPr/>
            <p:nvPr/>
          </p:nvSpPr>
          <p:spPr>
            <a:xfrm>
              <a:off x="606037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0"/>
            <p:cNvSpPr/>
            <p:nvPr/>
          </p:nvSpPr>
          <p:spPr>
            <a:xfrm>
              <a:off x="606037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0"/>
            <p:cNvSpPr/>
            <p:nvPr/>
          </p:nvSpPr>
          <p:spPr>
            <a:xfrm>
              <a:off x="60603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0"/>
            <p:cNvSpPr/>
            <p:nvPr/>
          </p:nvSpPr>
          <p:spPr>
            <a:xfrm>
              <a:off x="606037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0"/>
            <p:cNvSpPr/>
            <p:nvPr/>
          </p:nvSpPr>
          <p:spPr>
            <a:xfrm>
              <a:off x="621087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0"/>
            <p:cNvSpPr/>
            <p:nvPr/>
          </p:nvSpPr>
          <p:spPr>
            <a:xfrm>
              <a:off x="621087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0"/>
            <p:cNvSpPr/>
            <p:nvPr/>
          </p:nvSpPr>
          <p:spPr>
            <a:xfrm>
              <a:off x="621087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0"/>
            <p:cNvSpPr/>
            <p:nvPr/>
          </p:nvSpPr>
          <p:spPr>
            <a:xfrm>
              <a:off x="621087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10"/>
            <p:cNvSpPr/>
            <p:nvPr/>
          </p:nvSpPr>
          <p:spPr>
            <a:xfrm>
              <a:off x="62108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10"/>
            <p:cNvSpPr/>
            <p:nvPr/>
          </p:nvSpPr>
          <p:spPr>
            <a:xfrm>
              <a:off x="621087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0"/>
            <p:cNvSpPr/>
            <p:nvPr/>
          </p:nvSpPr>
          <p:spPr>
            <a:xfrm>
              <a:off x="621087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10"/>
            <p:cNvSpPr/>
            <p:nvPr/>
          </p:nvSpPr>
          <p:spPr>
            <a:xfrm>
              <a:off x="621087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10"/>
            <p:cNvSpPr/>
            <p:nvPr/>
          </p:nvSpPr>
          <p:spPr>
            <a:xfrm>
              <a:off x="621087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0"/>
            <p:cNvSpPr/>
            <p:nvPr/>
          </p:nvSpPr>
          <p:spPr>
            <a:xfrm>
              <a:off x="621087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0"/>
            <p:cNvSpPr/>
            <p:nvPr/>
          </p:nvSpPr>
          <p:spPr>
            <a:xfrm>
              <a:off x="621087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0"/>
            <p:cNvSpPr/>
            <p:nvPr/>
          </p:nvSpPr>
          <p:spPr>
            <a:xfrm>
              <a:off x="621087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0"/>
            <p:cNvSpPr/>
            <p:nvPr/>
          </p:nvSpPr>
          <p:spPr>
            <a:xfrm>
              <a:off x="621087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0"/>
            <p:cNvSpPr/>
            <p:nvPr/>
          </p:nvSpPr>
          <p:spPr>
            <a:xfrm>
              <a:off x="621087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0"/>
            <p:cNvSpPr/>
            <p:nvPr/>
          </p:nvSpPr>
          <p:spPr>
            <a:xfrm>
              <a:off x="621087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10"/>
            <p:cNvSpPr/>
            <p:nvPr/>
          </p:nvSpPr>
          <p:spPr>
            <a:xfrm>
              <a:off x="621087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10"/>
            <p:cNvSpPr/>
            <p:nvPr/>
          </p:nvSpPr>
          <p:spPr>
            <a:xfrm>
              <a:off x="621087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10"/>
            <p:cNvSpPr/>
            <p:nvPr/>
          </p:nvSpPr>
          <p:spPr>
            <a:xfrm>
              <a:off x="621087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10"/>
            <p:cNvSpPr/>
            <p:nvPr/>
          </p:nvSpPr>
          <p:spPr>
            <a:xfrm>
              <a:off x="62108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10"/>
            <p:cNvSpPr/>
            <p:nvPr/>
          </p:nvSpPr>
          <p:spPr>
            <a:xfrm>
              <a:off x="621087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10"/>
            <p:cNvSpPr/>
            <p:nvPr/>
          </p:nvSpPr>
          <p:spPr>
            <a:xfrm>
              <a:off x="63613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10"/>
            <p:cNvSpPr/>
            <p:nvPr/>
          </p:nvSpPr>
          <p:spPr>
            <a:xfrm>
              <a:off x="63613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10"/>
            <p:cNvSpPr/>
            <p:nvPr/>
          </p:nvSpPr>
          <p:spPr>
            <a:xfrm>
              <a:off x="63613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10"/>
            <p:cNvSpPr/>
            <p:nvPr/>
          </p:nvSpPr>
          <p:spPr>
            <a:xfrm>
              <a:off x="63613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10"/>
            <p:cNvSpPr/>
            <p:nvPr/>
          </p:nvSpPr>
          <p:spPr>
            <a:xfrm>
              <a:off x="63613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10"/>
            <p:cNvSpPr/>
            <p:nvPr/>
          </p:nvSpPr>
          <p:spPr>
            <a:xfrm>
              <a:off x="63613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10"/>
            <p:cNvSpPr/>
            <p:nvPr/>
          </p:nvSpPr>
          <p:spPr>
            <a:xfrm>
              <a:off x="63613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10"/>
            <p:cNvSpPr/>
            <p:nvPr/>
          </p:nvSpPr>
          <p:spPr>
            <a:xfrm>
              <a:off x="63613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10"/>
            <p:cNvSpPr/>
            <p:nvPr/>
          </p:nvSpPr>
          <p:spPr>
            <a:xfrm>
              <a:off x="63613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10"/>
            <p:cNvSpPr/>
            <p:nvPr/>
          </p:nvSpPr>
          <p:spPr>
            <a:xfrm>
              <a:off x="63613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10"/>
            <p:cNvSpPr/>
            <p:nvPr/>
          </p:nvSpPr>
          <p:spPr>
            <a:xfrm>
              <a:off x="63613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10"/>
            <p:cNvSpPr/>
            <p:nvPr/>
          </p:nvSpPr>
          <p:spPr>
            <a:xfrm>
              <a:off x="63613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10"/>
            <p:cNvSpPr/>
            <p:nvPr/>
          </p:nvSpPr>
          <p:spPr>
            <a:xfrm>
              <a:off x="63613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10"/>
            <p:cNvSpPr/>
            <p:nvPr/>
          </p:nvSpPr>
          <p:spPr>
            <a:xfrm>
              <a:off x="63613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10"/>
            <p:cNvSpPr/>
            <p:nvPr/>
          </p:nvSpPr>
          <p:spPr>
            <a:xfrm>
              <a:off x="63613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10"/>
            <p:cNvSpPr/>
            <p:nvPr/>
          </p:nvSpPr>
          <p:spPr>
            <a:xfrm>
              <a:off x="63613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10"/>
            <p:cNvSpPr/>
            <p:nvPr/>
          </p:nvSpPr>
          <p:spPr>
            <a:xfrm>
              <a:off x="63613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10"/>
            <p:cNvSpPr/>
            <p:nvPr/>
          </p:nvSpPr>
          <p:spPr>
            <a:xfrm>
              <a:off x="63613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10"/>
            <p:cNvSpPr/>
            <p:nvPr/>
          </p:nvSpPr>
          <p:spPr>
            <a:xfrm>
              <a:off x="65119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10"/>
            <p:cNvSpPr/>
            <p:nvPr/>
          </p:nvSpPr>
          <p:spPr>
            <a:xfrm>
              <a:off x="65119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10"/>
            <p:cNvSpPr/>
            <p:nvPr/>
          </p:nvSpPr>
          <p:spPr>
            <a:xfrm>
              <a:off x="65119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10"/>
            <p:cNvSpPr/>
            <p:nvPr/>
          </p:nvSpPr>
          <p:spPr>
            <a:xfrm>
              <a:off x="65119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10"/>
            <p:cNvSpPr/>
            <p:nvPr/>
          </p:nvSpPr>
          <p:spPr>
            <a:xfrm>
              <a:off x="65119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10"/>
            <p:cNvSpPr/>
            <p:nvPr/>
          </p:nvSpPr>
          <p:spPr>
            <a:xfrm>
              <a:off x="65119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10"/>
            <p:cNvSpPr/>
            <p:nvPr/>
          </p:nvSpPr>
          <p:spPr>
            <a:xfrm>
              <a:off x="65119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10"/>
            <p:cNvSpPr/>
            <p:nvPr/>
          </p:nvSpPr>
          <p:spPr>
            <a:xfrm>
              <a:off x="65119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10"/>
            <p:cNvSpPr/>
            <p:nvPr/>
          </p:nvSpPr>
          <p:spPr>
            <a:xfrm>
              <a:off x="66624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10"/>
            <p:cNvSpPr/>
            <p:nvPr/>
          </p:nvSpPr>
          <p:spPr>
            <a:xfrm>
              <a:off x="666240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7" name="Google Shape;3177;p10"/>
            <p:cNvSpPr/>
            <p:nvPr/>
          </p:nvSpPr>
          <p:spPr>
            <a:xfrm>
              <a:off x="66624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78" name="Google Shape;3178;p10"/>
          <p:cNvGrpSpPr/>
          <p:nvPr/>
        </p:nvGrpSpPr>
        <p:grpSpPr>
          <a:xfrm rot="10800000">
            <a:off x="10243269" y="38276"/>
            <a:ext cx="1521044" cy="6781736"/>
            <a:chOff x="5608825" y="238125"/>
            <a:chExt cx="1174975" cy="5238750"/>
          </a:xfrm>
        </p:grpSpPr>
        <p:sp>
          <p:nvSpPr>
            <p:cNvPr id="3179" name="Google Shape;3179;p10"/>
            <p:cNvSpPr/>
            <p:nvPr/>
          </p:nvSpPr>
          <p:spPr>
            <a:xfrm>
              <a:off x="56088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10"/>
            <p:cNvSpPr/>
            <p:nvPr/>
          </p:nvSpPr>
          <p:spPr>
            <a:xfrm>
              <a:off x="5608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10"/>
            <p:cNvSpPr/>
            <p:nvPr/>
          </p:nvSpPr>
          <p:spPr>
            <a:xfrm>
              <a:off x="5608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10"/>
            <p:cNvSpPr/>
            <p:nvPr/>
          </p:nvSpPr>
          <p:spPr>
            <a:xfrm>
              <a:off x="5608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10"/>
            <p:cNvSpPr/>
            <p:nvPr/>
          </p:nvSpPr>
          <p:spPr>
            <a:xfrm>
              <a:off x="57593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10"/>
            <p:cNvSpPr/>
            <p:nvPr/>
          </p:nvSpPr>
          <p:spPr>
            <a:xfrm>
              <a:off x="57593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10"/>
            <p:cNvSpPr/>
            <p:nvPr/>
          </p:nvSpPr>
          <p:spPr>
            <a:xfrm>
              <a:off x="57593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10"/>
            <p:cNvSpPr/>
            <p:nvPr/>
          </p:nvSpPr>
          <p:spPr>
            <a:xfrm>
              <a:off x="57593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10"/>
            <p:cNvSpPr/>
            <p:nvPr/>
          </p:nvSpPr>
          <p:spPr>
            <a:xfrm>
              <a:off x="57593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10"/>
            <p:cNvSpPr/>
            <p:nvPr/>
          </p:nvSpPr>
          <p:spPr>
            <a:xfrm>
              <a:off x="57593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10"/>
            <p:cNvSpPr/>
            <p:nvPr/>
          </p:nvSpPr>
          <p:spPr>
            <a:xfrm>
              <a:off x="57593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10"/>
            <p:cNvSpPr/>
            <p:nvPr/>
          </p:nvSpPr>
          <p:spPr>
            <a:xfrm>
              <a:off x="57593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10"/>
            <p:cNvSpPr/>
            <p:nvPr/>
          </p:nvSpPr>
          <p:spPr>
            <a:xfrm>
              <a:off x="57593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10"/>
            <p:cNvSpPr/>
            <p:nvPr/>
          </p:nvSpPr>
          <p:spPr>
            <a:xfrm>
              <a:off x="57593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10"/>
            <p:cNvSpPr/>
            <p:nvPr/>
          </p:nvSpPr>
          <p:spPr>
            <a:xfrm>
              <a:off x="57593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10"/>
            <p:cNvSpPr/>
            <p:nvPr/>
          </p:nvSpPr>
          <p:spPr>
            <a:xfrm>
              <a:off x="57593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10"/>
            <p:cNvSpPr/>
            <p:nvPr/>
          </p:nvSpPr>
          <p:spPr>
            <a:xfrm>
              <a:off x="57593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10"/>
            <p:cNvSpPr/>
            <p:nvPr/>
          </p:nvSpPr>
          <p:spPr>
            <a:xfrm>
              <a:off x="57593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10"/>
            <p:cNvSpPr/>
            <p:nvPr/>
          </p:nvSpPr>
          <p:spPr>
            <a:xfrm>
              <a:off x="57593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10"/>
            <p:cNvSpPr/>
            <p:nvPr/>
          </p:nvSpPr>
          <p:spPr>
            <a:xfrm>
              <a:off x="57593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10"/>
            <p:cNvSpPr/>
            <p:nvPr/>
          </p:nvSpPr>
          <p:spPr>
            <a:xfrm>
              <a:off x="57593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10"/>
            <p:cNvSpPr/>
            <p:nvPr/>
          </p:nvSpPr>
          <p:spPr>
            <a:xfrm>
              <a:off x="59098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10"/>
            <p:cNvSpPr/>
            <p:nvPr/>
          </p:nvSpPr>
          <p:spPr>
            <a:xfrm>
              <a:off x="59098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10"/>
            <p:cNvSpPr/>
            <p:nvPr/>
          </p:nvSpPr>
          <p:spPr>
            <a:xfrm>
              <a:off x="59098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10"/>
            <p:cNvSpPr/>
            <p:nvPr/>
          </p:nvSpPr>
          <p:spPr>
            <a:xfrm>
              <a:off x="59098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10"/>
            <p:cNvSpPr/>
            <p:nvPr/>
          </p:nvSpPr>
          <p:spPr>
            <a:xfrm>
              <a:off x="59098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10"/>
            <p:cNvSpPr/>
            <p:nvPr/>
          </p:nvSpPr>
          <p:spPr>
            <a:xfrm>
              <a:off x="59098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10"/>
            <p:cNvSpPr/>
            <p:nvPr/>
          </p:nvSpPr>
          <p:spPr>
            <a:xfrm>
              <a:off x="59098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10"/>
            <p:cNvSpPr/>
            <p:nvPr/>
          </p:nvSpPr>
          <p:spPr>
            <a:xfrm>
              <a:off x="59098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10"/>
            <p:cNvSpPr/>
            <p:nvPr/>
          </p:nvSpPr>
          <p:spPr>
            <a:xfrm>
              <a:off x="59098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10"/>
            <p:cNvSpPr/>
            <p:nvPr/>
          </p:nvSpPr>
          <p:spPr>
            <a:xfrm>
              <a:off x="59098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10"/>
            <p:cNvSpPr/>
            <p:nvPr/>
          </p:nvSpPr>
          <p:spPr>
            <a:xfrm>
              <a:off x="59098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10"/>
            <p:cNvSpPr/>
            <p:nvPr/>
          </p:nvSpPr>
          <p:spPr>
            <a:xfrm>
              <a:off x="59098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10"/>
            <p:cNvSpPr/>
            <p:nvPr/>
          </p:nvSpPr>
          <p:spPr>
            <a:xfrm>
              <a:off x="59098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10"/>
            <p:cNvSpPr/>
            <p:nvPr/>
          </p:nvSpPr>
          <p:spPr>
            <a:xfrm>
              <a:off x="60603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10"/>
            <p:cNvSpPr/>
            <p:nvPr/>
          </p:nvSpPr>
          <p:spPr>
            <a:xfrm>
              <a:off x="606037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10"/>
            <p:cNvSpPr/>
            <p:nvPr/>
          </p:nvSpPr>
          <p:spPr>
            <a:xfrm>
              <a:off x="606037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10"/>
            <p:cNvSpPr/>
            <p:nvPr/>
          </p:nvSpPr>
          <p:spPr>
            <a:xfrm>
              <a:off x="606037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10"/>
            <p:cNvSpPr/>
            <p:nvPr/>
          </p:nvSpPr>
          <p:spPr>
            <a:xfrm>
              <a:off x="606037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10"/>
            <p:cNvSpPr/>
            <p:nvPr/>
          </p:nvSpPr>
          <p:spPr>
            <a:xfrm>
              <a:off x="606037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10"/>
            <p:cNvSpPr/>
            <p:nvPr/>
          </p:nvSpPr>
          <p:spPr>
            <a:xfrm>
              <a:off x="606037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10"/>
            <p:cNvSpPr/>
            <p:nvPr/>
          </p:nvSpPr>
          <p:spPr>
            <a:xfrm>
              <a:off x="606037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10"/>
            <p:cNvSpPr/>
            <p:nvPr/>
          </p:nvSpPr>
          <p:spPr>
            <a:xfrm>
              <a:off x="621087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10"/>
            <p:cNvSpPr/>
            <p:nvPr/>
          </p:nvSpPr>
          <p:spPr>
            <a:xfrm>
              <a:off x="62108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10"/>
            <p:cNvSpPr/>
            <p:nvPr/>
          </p:nvSpPr>
          <p:spPr>
            <a:xfrm>
              <a:off x="621087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10"/>
            <p:cNvSpPr/>
            <p:nvPr/>
          </p:nvSpPr>
          <p:spPr>
            <a:xfrm>
              <a:off x="621087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10"/>
            <p:cNvSpPr/>
            <p:nvPr/>
          </p:nvSpPr>
          <p:spPr>
            <a:xfrm>
              <a:off x="621087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10"/>
            <p:cNvSpPr/>
            <p:nvPr/>
          </p:nvSpPr>
          <p:spPr>
            <a:xfrm>
              <a:off x="63613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10"/>
            <p:cNvSpPr/>
            <p:nvPr/>
          </p:nvSpPr>
          <p:spPr>
            <a:xfrm>
              <a:off x="63613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10"/>
            <p:cNvSpPr/>
            <p:nvPr/>
          </p:nvSpPr>
          <p:spPr>
            <a:xfrm>
              <a:off x="66624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9" name="Google Shape;3229;p10"/>
          <p:cNvSpPr txBox="1">
            <a:spLocks noGrp="1"/>
          </p:cNvSpPr>
          <p:nvPr>
            <p:ph type="sldNum" idx="12"/>
          </p:nvPr>
        </p:nvSpPr>
        <p:spPr>
          <a:xfrm>
            <a:off x="122041" y="6293601"/>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l"/>
            <a:fld id="{00000000-1234-1234-1234-123412341234}" type="slidenum">
              <a:rPr lang="en" smtClean="0"/>
              <a:pPr algn="l"/>
              <a:t>‹#›</a:t>
            </a:fld>
            <a:endParaRPr lang="en"/>
          </a:p>
        </p:txBody>
      </p:sp>
    </p:spTree>
    <p:extLst>
      <p:ext uri="{BB962C8B-B14F-4D97-AF65-F5344CB8AC3E}">
        <p14:creationId xmlns:p14="http://schemas.microsoft.com/office/powerpoint/2010/main" val="6980283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563"/>
        <p:cNvGrpSpPr/>
        <p:nvPr/>
      </p:nvGrpSpPr>
      <p:grpSpPr>
        <a:xfrm>
          <a:off x="0" y="0"/>
          <a:ext cx="0" cy="0"/>
          <a:chOff x="0" y="0"/>
          <a:chExt cx="0" cy="0"/>
        </a:xfrm>
      </p:grpSpPr>
      <p:sp>
        <p:nvSpPr>
          <p:cNvPr id="1564" name="Google Shape;1564;p5"/>
          <p:cNvSpPr txBox="1">
            <a:spLocks noGrp="1"/>
          </p:cNvSpPr>
          <p:nvPr>
            <p:ph type="title"/>
          </p:nvPr>
        </p:nvSpPr>
        <p:spPr>
          <a:xfrm>
            <a:off x="957733" y="985833"/>
            <a:ext cx="9014800" cy="1143200"/>
          </a:xfrm>
          <a:prstGeom prst="rect">
            <a:avLst/>
          </a:prstGeom>
        </p:spPr>
        <p:txBody>
          <a:bodyPr spcFirstLastPara="1" wrap="square" lIns="91425" tIns="91425" rIns="91425" bIns="91425"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565" name="Google Shape;1565;p5"/>
          <p:cNvSpPr txBox="1">
            <a:spLocks noGrp="1"/>
          </p:cNvSpPr>
          <p:nvPr>
            <p:ph type="body" idx="1"/>
          </p:nvPr>
        </p:nvSpPr>
        <p:spPr>
          <a:xfrm>
            <a:off x="957733" y="2311400"/>
            <a:ext cx="9014800" cy="3974000"/>
          </a:xfrm>
          <a:prstGeom prst="rect">
            <a:avLst/>
          </a:prstGeom>
        </p:spPr>
        <p:txBody>
          <a:bodyPr spcFirstLastPara="1" wrap="square" lIns="91425" tIns="91425" rIns="91425" bIns="91425" anchor="t" anchorCtr="0"/>
          <a:lstStyle>
            <a:lvl1pPr marL="609585" lvl="0" indent="-507987">
              <a:spcBef>
                <a:spcPts val="800"/>
              </a:spcBef>
              <a:spcAft>
                <a:spcPts val="0"/>
              </a:spcAft>
              <a:buSzPts val="2400"/>
              <a:buChar char="▪"/>
              <a:defRPr/>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507987">
              <a:spcBef>
                <a:spcPts val="0"/>
              </a:spcBef>
              <a:spcAft>
                <a:spcPts val="0"/>
              </a:spcAft>
              <a:buSzPts val="2400"/>
              <a:buChar char="▫"/>
              <a:defRPr/>
            </a:lvl4pPr>
            <a:lvl5pPr marL="3047924" lvl="4" indent="-507987">
              <a:spcBef>
                <a:spcPts val="0"/>
              </a:spcBef>
              <a:spcAft>
                <a:spcPts val="0"/>
              </a:spcAft>
              <a:buSzPts val="2400"/>
              <a:buChar char="▫"/>
              <a:defRPr/>
            </a:lvl5pPr>
            <a:lvl6pPr marL="3657509" lvl="5" indent="-507987">
              <a:spcBef>
                <a:spcPts val="0"/>
              </a:spcBef>
              <a:spcAft>
                <a:spcPts val="0"/>
              </a:spcAft>
              <a:buSzPts val="2400"/>
              <a:buChar char="▫"/>
              <a:defRPr/>
            </a:lvl6pPr>
            <a:lvl7pPr marL="4267093" lvl="6" indent="-507987">
              <a:spcBef>
                <a:spcPts val="0"/>
              </a:spcBef>
              <a:spcAft>
                <a:spcPts val="0"/>
              </a:spcAft>
              <a:buSzPts val="2400"/>
              <a:buChar char="●"/>
              <a:defRPr/>
            </a:lvl7pPr>
            <a:lvl8pPr marL="4876678" lvl="7" indent="-507987">
              <a:spcBef>
                <a:spcPts val="0"/>
              </a:spcBef>
              <a:spcAft>
                <a:spcPts val="0"/>
              </a:spcAft>
              <a:buSzPts val="2400"/>
              <a:buChar char="○"/>
              <a:defRPr/>
            </a:lvl8pPr>
            <a:lvl9pPr marL="5486263" lvl="8" indent="-507987">
              <a:spcBef>
                <a:spcPts val="0"/>
              </a:spcBef>
              <a:spcAft>
                <a:spcPts val="0"/>
              </a:spcAft>
              <a:buSzPts val="2400"/>
              <a:buChar char="■"/>
              <a:defRPr/>
            </a:lvl9pPr>
          </a:lstStyle>
          <a:p>
            <a:endParaRPr/>
          </a:p>
        </p:txBody>
      </p:sp>
      <p:grpSp>
        <p:nvGrpSpPr>
          <p:cNvPr id="1566" name="Google Shape;1566;p5"/>
          <p:cNvGrpSpPr/>
          <p:nvPr/>
        </p:nvGrpSpPr>
        <p:grpSpPr>
          <a:xfrm rot="10800000">
            <a:off x="11801983" y="38276"/>
            <a:ext cx="352016" cy="6781736"/>
            <a:chOff x="5307800" y="238125"/>
            <a:chExt cx="271925" cy="5238750"/>
          </a:xfrm>
        </p:grpSpPr>
        <p:sp>
          <p:nvSpPr>
            <p:cNvPr id="1567" name="Google Shape;1567;p5"/>
            <p:cNvSpPr/>
            <p:nvPr/>
          </p:nvSpPr>
          <p:spPr>
            <a:xfrm>
              <a:off x="53078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5"/>
            <p:cNvSpPr/>
            <p:nvPr/>
          </p:nvSpPr>
          <p:spPr>
            <a:xfrm>
              <a:off x="53078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5"/>
            <p:cNvSpPr/>
            <p:nvPr/>
          </p:nvSpPr>
          <p:spPr>
            <a:xfrm>
              <a:off x="53078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5"/>
            <p:cNvSpPr/>
            <p:nvPr/>
          </p:nvSpPr>
          <p:spPr>
            <a:xfrm>
              <a:off x="53078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5"/>
            <p:cNvSpPr/>
            <p:nvPr/>
          </p:nvSpPr>
          <p:spPr>
            <a:xfrm>
              <a:off x="53078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5"/>
            <p:cNvSpPr/>
            <p:nvPr/>
          </p:nvSpPr>
          <p:spPr>
            <a:xfrm>
              <a:off x="53078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5"/>
            <p:cNvSpPr/>
            <p:nvPr/>
          </p:nvSpPr>
          <p:spPr>
            <a:xfrm>
              <a:off x="53078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5"/>
            <p:cNvSpPr/>
            <p:nvPr/>
          </p:nvSpPr>
          <p:spPr>
            <a:xfrm>
              <a:off x="53078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5"/>
            <p:cNvSpPr/>
            <p:nvPr/>
          </p:nvSpPr>
          <p:spPr>
            <a:xfrm>
              <a:off x="53078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5"/>
            <p:cNvSpPr/>
            <p:nvPr/>
          </p:nvSpPr>
          <p:spPr>
            <a:xfrm>
              <a:off x="53078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5"/>
            <p:cNvSpPr/>
            <p:nvPr/>
          </p:nvSpPr>
          <p:spPr>
            <a:xfrm>
              <a:off x="53078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5"/>
            <p:cNvSpPr/>
            <p:nvPr/>
          </p:nvSpPr>
          <p:spPr>
            <a:xfrm>
              <a:off x="53078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5"/>
            <p:cNvSpPr/>
            <p:nvPr/>
          </p:nvSpPr>
          <p:spPr>
            <a:xfrm>
              <a:off x="53078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5"/>
            <p:cNvSpPr/>
            <p:nvPr/>
          </p:nvSpPr>
          <p:spPr>
            <a:xfrm>
              <a:off x="53078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5"/>
            <p:cNvSpPr/>
            <p:nvPr/>
          </p:nvSpPr>
          <p:spPr>
            <a:xfrm>
              <a:off x="53078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5"/>
            <p:cNvSpPr/>
            <p:nvPr/>
          </p:nvSpPr>
          <p:spPr>
            <a:xfrm>
              <a:off x="53078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5"/>
            <p:cNvSpPr/>
            <p:nvPr/>
          </p:nvSpPr>
          <p:spPr>
            <a:xfrm>
              <a:off x="53078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5"/>
            <p:cNvSpPr/>
            <p:nvPr/>
          </p:nvSpPr>
          <p:spPr>
            <a:xfrm>
              <a:off x="53078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5"/>
            <p:cNvSpPr/>
            <p:nvPr/>
          </p:nvSpPr>
          <p:spPr>
            <a:xfrm>
              <a:off x="53078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5"/>
            <p:cNvSpPr/>
            <p:nvPr/>
          </p:nvSpPr>
          <p:spPr>
            <a:xfrm>
              <a:off x="53078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5"/>
            <p:cNvSpPr/>
            <p:nvPr/>
          </p:nvSpPr>
          <p:spPr>
            <a:xfrm>
              <a:off x="53078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5"/>
            <p:cNvSpPr/>
            <p:nvPr/>
          </p:nvSpPr>
          <p:spPr>
            <a:xfrm>
              <a:off x="53078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5"/>
            <p:cNvSpPr/>
            <p:nvPr/>
          </p:nvSpPr>
          <p:spPr>
            <a:xfrm>
              <a:off x="53078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5"/>
            <p:cNvSpPr/>
            <p:nvPr/>
          </p:nvSpPr>
          <p:spPr>
            <a:xfrm>
              <a:off x="53078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5"/>
            <p:cNvSpPr/>
            <p:nvPr/>
          </p:nvSpPr>
          <p:spPr>
            <a:xfrm>
              <a:off x="53078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5"/>
            <p:cNvSpPr/>
            <p:nvPr/>
          </p:nvSpPr>
          <p:spPr>
            <a:xfrm>
              <a:off x="53078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5"/>
            <p:cNvSpPr/>
            <p:nvPr/>
          </p:nvSpPr>
          <p:spPr>
            <a:xfrm>
              <a:off x="53078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5"/>
            <p:cNvSpPr/>
            <p:nvPr/>
          </p:nvSpPr>
          <p:spPr>
            <a:xfrm>
              <a:off x="53078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5"/>
            <p:cNvSpPr/>
            <p:nvPr/>
          </p:nvSpPr>
          <p:spPr>
            <a:xfrm>
              <a:off x="53078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5"/>
            <p:cNvSpPr/>
            <p:nvPr/>
          </p:nvSpPr>
          <p:spPr>
            <a:xfrm>
              <a:off x="53078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5"/>
            <p:cNvSpPr/>
            <p:nvPr/>
          </p:nvSpPr>
          <p:spPr>
            <a:xfrm>
              <a:off x="53078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5"/>
            <p:cNvSpPr/>
            <p:nvPr/>
          </p:nvSpPr>
          <p:spPr>
            <a:xfrm>
              <a:off x="53078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5"/>
            <p:cNvSpPr/>
            <p:nvPr/>
          </p:nvSpPr>
          <p:spPr>
            <a:xfrm>
              <a:off x="53078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5"/>
            <p:cNvSpPr/>
            <p:nvPr/>
          </p:nvSpPr>
          <p:spPr>
            <a:xfrm>
              <a:off x="53078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5"/>
            <p:cNvSpPr/>
            <p:nvPr/>
          </p:nvSpPr>
          <p:spPr>
            <a:xfrm>
              <a:off x="53078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5"/>
            <p:cNvSpPr/>
            <p:nvPr/>
          </p:nvSpPr>
          <p:spPr>
            <a:xfrm>
              <a:off x="545832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5"/>
            <p:cNvSpPr/>
            <p:nvPr/>
          </p:nvSpPr>
          <p:spPr>
            <a:xfrm>
              <a:off x="545832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5"/>
            <p:cNvSpPr/>
            <p:nvPr/>
          </p:nvSpPr>
          <p:spPr>
            <a:xfrm>
              <a:off x="545832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5"/>
            <p:cNvSpPr/>
            <p:nvPr/>
          </p:nvSpPr>
          <p:spPr>
            <a:xfrm>
              <a:off x="545832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5"/>
            <p:cNvSpPr/>
            <p:nvPr/>
          </p:nvSpPr>
          <p:spPr>
            <a:xfrm>
              <a:off x="545832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5"/>
            <p:cNvSpPr/>
            <p:nvPr/>
          </p:nvSpPr>
          <p:spPr>
            <a:xfrm>
              <a:off x="545832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5"/>
            <p:cNvSpPr/>
            <p:nvPr/>
          </p:nvSpPr>
          <p:spPr>
            <a:xfrm>
              <a:off x="545832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5"/>
            <p:cNvSpPr/>
            <p:nvPr/>
          </p:nvSpPr>
          <p:spPr>
            <a:xfrm>
              <a:off x="545832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5"/>
            <p:cNvSpPr/>
            <p:nvPr/>
          </p:nvSpPr>
          <p:spPr>
            <a:xfrm>
              <a:off x="545832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5"/>
            <p:cNvSpPr/>
            <p:nvPr/>
          </p:nvSpPr>
          <p:spPr>
            <a:xfrm>
              <a:off x="545832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5"/>
            <p:cNvSpPr/>
            <p:nvPr/>
          </p:nvSpPr>
          <p:spPr>
            <a:xfrm>
              <a:off x="545832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5"/>
            <p:cNvSpPr/>
            <p:nvPr/>
          </p:nvSpPr>
          <p:spPr>
            <a:xfrm>
              <a:off x="545832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5"/>
            <p:cNvSpPr/>
            <p:nvPr/>
          </p:nvSpPr>
          <p:spPr>
            <a:xfrm>
              <a:off x="545832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5"/>
            <p:cNvSpPr/>
            <p:nvPr/>
          </p:nvSpPr>
          <p:spPr>
            <a:xfrm>
              <a:off x="545832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5"/>
            <p:cNvSpPr/>
            <p:nvPr/>
          </p:nvSpPr>
          <p:spPr>
            <a:xfrm>
              <a:off x="545832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5"/>
            <p:cNvSpPr/>
            <p:nvPr/>
          </p:nvSpPr>
          <p:spPr>
            <a:xfrm>
              <a:off x="545832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5"/>
            <p:cNvSpPr/>
            <p:nvPr/>
          </p:nvSpPr>
          <p:spPr>
            <a:xfrm>
              <a:off x="545832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5"/>
            <p:cNvSpPr/>
            <p:nvPr/>
          </p:nvSpPr>
          <p:spPr>
            <a:xfrm>
              <a:off x="545832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5"/>
            <p:cNvSpPr/>
            <p:nvPr/>
          </p:nvSpPr>
          <p:spPr>
            <a:xfrm>
              <a:off x="545832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5"/>
            <p:cNvSpPr/>
            <p:nvPr/>
          </p:nvSpPr>
          <p:spPr>
            <a:xfrm>
              <a:off x="545832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5"/>
            <p:cNvSpPr/>
            <p:nvPr/>
          </p:nvSpPr>
          <p:spPr>
            <a:xfrm>
              <a:off x="545832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5"/>
            <p:cNvSpPr/>
            <p:nvPr/>
          </p:nvSpPr>
          <p:spPr>
            <a:xfrm>
              <a:off x="545832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4" name="Google Shape;1624;p5"/>
          <p:cNvGrpSpPr/>
          <p:nvPr/>
        </p:nvGrpSpPr>
        <p:grpSpPr>
          <a:xfrm rot="10800000">
            <a:off x="10438095" y="38276"/>
            <a:ext cx="1521044" cy="6781736"/>
            <a:chOff x="5458325" y="238125"/>
            <a:chExt cx="1174975" cy="5238750"/>
          </a:xfrm>
        </p:grpSpPr>
        <p:sp>
          <p:nvSpPr>
            <p:cNvPr id="1625" name="Google Shape;1625;p5"/>
            <p:cNvSpPr/>
            <p:nvPr/>
          </p:nvSpPr>
          <p:spPr>
            <a:xfrm>
              <a:off x="545832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5"/>
            <p:cNvSpPr/>
            <p:nvPr/>
          </p:nvSpPr>
          <p:spPr>
            <a:xfrm>
              <a:off x="545832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5"/>
            <p:cNvSpPr/>
            <p:nvPr/>
          </p:nvSpPr>
          <p:spPr>
            <a:xfrm>
              <a:off x="545832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5"/>
            <p:cNvSpPr/>
            <p:nvPr/>
          </p:nvSpPr>
          <p:spPr>
            <a:xfrm>
              <a:off x="545832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5"/>
            <p:cNvSpPr/>
            <p:nvPr/>
          </p:nvSpPr>
          <p:spPr>
            <a:xfrm>
              <a:off x="545832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5"/>
            <p:cNvSpPr/>
            <p:nvPr/>
          </p:nvSpPr>
          <p:spPr>
            <a:xfrm>
              <a:off x="545832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5"/>
            <p:cNvSpPr/>
            <p:nvPr/>
          </p:nvSpPr>
          <p:spPr>
            <a:xfrm>
              <a:off x="545832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5"/>
            <p:cNvSpPr/>
            <p:nvPr/>
          </p:nvSpPr>
          <p:spPr>
            <a:xfrm>
              <a:off x="545832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5"/>
            <p:cNvSpPr/>
            <p:nvPr/>
          </p:nvSpPr>
          <p:spPr>
            <a:xfrm>
              <a:off x="545832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5"/>
            <p:cNvSpPr/>
            <p:nvPr/>
          </p:nvSpPr>
          <p:spPr>
            <a:xfrm>
              <a:off x="545832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5"/>
            <p:cNvSpPr/>
            <p:nvPr/>
          </p:nvSpPr>
          <p:spPr>
            <a:xfrm>
              <a:off x="545832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5"/>
            <p:cNvSpPr/>
            <p:nvPr/>
          </p:nvSpPr>
          <p:spPr>
            <a:xfrm>
              <a:off x="545832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5"/>
            <p:cNvSpPr/>
            <p:nvPr/>
          </p:nvSpPr>
          <p:spPr>
            <a:xfrm>
              <a:off x="545832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5"/>
            <p:cNvSpPr/>
            <p:nvPr/>
          </p:nvSpPr>
          <p:spPr>
            <a:xfrm>
              <a:off x="5608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5"/>
            <p:cNvSpPr/>
            <p:nvPr/>
          </p:nvSpPr>
          <p:spPr>
            <a:xfrm>
              <a:off x="56088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5"/>
            <p:cNvSpPr/>
            <p:nvPr/>
          </p:nvSpPr>
          <p:spPr>
            <a:xfrm>
              <a:off x="5608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5"/>
            <p:cNvSpPr/>
            <p:nvPr/>
          </p:nvSpPr>
          <p:spPr>
            <a:xfrm>
              <a:off x="56088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5"/>
            <p:cNvSpPr/>
            <p:nvPr/>
          </p:nvSpPr>
          <p:spPr>
            <a:xfrm>
              <a:off x="5608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5"/>
            <p:cNvSpPr/>
            <p:nvPr/>
          </p:nvSpPr>
          <p:spPr>
            <a:xfrm>
              <a:off x="56088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5"/>
            <p:cNvSpPr/>
            <p:nvPr/>
          </p:nvSpPr>
          <p:spPr>
            <a:xfrm>
              <a:off x="56088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5"/>
            <p:cNvSpPr/>
            <p:nvPr/>
          </p:nvSpPr>
          <p:spPr>
            <a:xfrm>
              <a:off x="5608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5"/>
            <p:cNvSpPr/>
            <p:nvPr/>
          </p:nvSpPr>
          <p:spPr>
            <a:xfrm>
              <a:off x="5608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5"/>
            <p:cNvSpPr/>
            <p:nvPr/>
          </p:nvSpPr>
          <p:spPr>
            <a:xfrm>
              <a:off x="56088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5"/>
            <p:cNvSpPr/>
            <p:nvPr/>
          </p:nvSpPr>
          <p:spPr>
            <a:xfrm>
              <a:off x="56088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5"/>
            <p:cNvSpPr/>
            <p:nvPr/>
          </p:nvSpPr>
          <p:spPr>
            <a:xfrm>
              <a:off x="56088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5"/>
            <p:cNvSpPr/>
            <p:nvPr/>
          </p:nvSpPr>
          <p:spPr>
            <a:xfrm>
              <a:off x="5608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5"/>
            <p:cNvSpPr/>
            <p:nvPr/>
          </p:nvSpPr>
          <p:spPr>
            <a:xfrm>
              <a:off x="56088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5"/>
            <p:cNvSpPr/>
            <p:nvPr/>
          </p:nvSpPr>
          <p:spPr>
            <a:xfrm>
              <a:off x="5608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5"/>
            <p:cNvSpPr/>
            <p:nvPr/>
          </p:nvSpPr>
          <p:spPr>
            <a:xfrm>
              <a:off x="5608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5"/>
            <p:cNvSpPr/>
            <p:nvPr/>
          </p:nvSpPr>
          <p:spPr>
            <a:xfrm>
              <a:off x="5608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5"/>
            <p:cNvSpPr/>
            <p:nvPr/>
          </p:nvSpPr>
          <p:spPr>
            <a:xfrm>
              <a:off x="56088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5"/>
            <p:cNvSpPr/>
            <p:nvPr/>
          </p:nvSpPr>
          <p:spPr>
            <a:xfrm>
              <a:off x="56088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5"/>
            <p:cNvSpPr/>
            <p:nvPr/>
          </p:nvSpPr>
          <p:spPr>
            <a:xfrm>
              <a:off x="5608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5"/>
            <p:cNvSpPr/>
            <p:nvPr/>
          </p:nvSpPr>
          <p:spPr>
            <a:xfrm>
              <a:off x="5608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5"/>
            <p:cNvSpPr/>
            <p:nvPr/>
          </p:nvSpPr>
          <p:spPr>
            <a:xfrm>
              <a:off x="5608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5"/>
            <p:cNvSpPr/>
            <p:nvPr/>
          </p:nvSpPr>
          <p:spPr>
            <a:xfrm>
              <a:off x="56088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5"/>
            <p:cNvSpPr/>
            <p:nvPr/>
          </p:nvSpPr>
          <p:spPr>
            <a:xfrm>
              <a:off x="5608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5"/>
            <p:cNvSpPr/>
            <p:nvPr/>
          </p:nvSpPr>
          <p:spPr>
            <a:xfrm>
              <a:off x="56088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5"/>
            <p:cNvSpPr/>
            <p:nvPr/>
          </p:nvSpPr>
          <p:spPr>
            <a:xfrm>
              <a:off x="56088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5"/>
            <p:cNvSpPr/>
            <p:nvPr/>
          </p:nvSpPr>
          <p:spPr>
            <a:xfrm>
              <a:off x="56088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5"/>
            <p:cNvSpPr/>
            <p:nvPr/>
          </p:nvSpPr>
          <p:spPr>
            <a:xfrm>
              <a:off x="5608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5"/>
            <p:cNvSpPr/>
            <p:nvPr/>
          </p:nvSpPr>
          <p:spPr>
            <a:xfrm>
              <a:off x="56088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5"/>
            <p:cNvSpPr/>
            <p:nvPr/>
          </p:nvSpPr>
          <p:spPr>
            <a:xfrm>
              <a:off x="5608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5"/>
            <p:cNvSpPr/>
            <p:nvPr/>
          </p:nvSpPr>
          <p:spPr>
            <a:xfrm>
              <a:off x="5608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5"/>
            <p:cNvSpPr/>
            <p:nvPr/>
          </p:nvSpPr>
          <p:spPr>
            <a:xfrm>
              <a:off x="57593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5"/>
            <p:cNvSpPr/>
            <p:nvPr/>
          </p:nvSpPr>
          <p:spPr>
            <a:xfrm>
              <a:off x="57593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5"/>
            <p:cNvSpPr/>
            <p:nvPr/>
          </p:nvSpPr>
          <p:spPr>
            <a:xfrm>
              <a:off x="57593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5"/>
            <p:cNvSpPr/>
            <p:nvPr/>
          </p:nvSpPr>
          <p:spPr>
            <a:xfrm>
              <a:off x="57593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5"/>
            <p:cNvSpPr/>
            <p:nvPr/>
          </p:nvSpPr>
          <p:spPr>
            <a:xfrm>
              <a:off x="57593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5"/>
            <p:cNvSpPr/>
            <p:nvPr/>
          </p:nvSpPr>
          <p:spPr>
            <a:xfrm>
              <a:off x="57593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5"/>
            <p:cNvSpPr/>
            <p:nvPr/>
          </p:nvSpPr>
          <p:spPr>
            <a:xfrm>
              <a:off x="57593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5"/>
            <p:cNvSpPr/>
            <p:nvPr/>
          </p:nvSpPr>
          <p:spPr>
            <a:xfrm>
              <a:off x="57593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5"/>
            <p:cNvSpPr/>
            <p:nvPr/>
          </p:nvSpPr>
          <p:spPr>
            <a:xfrm>
              <a:off x="57593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5"/>
            <p:cNvSpPr/>
            <p:nvPr/>
          </p:nvSpPr>
          <p:spPr>
            <a:xfrm>
              <a:off x="57593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5"/>
            <p:cNvSpPr/>
            <p:nvPr/>
          </p:nvSpPr>
          <p:spPr>
            <a:xfrm>
              <a:off x="57593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5"/>
            <p:cNvSpPr/>
            <p:nvPr/>
          </p:nvSpPr>
          <p:spPr>
            <a:xfrm>
              <a:off x="59098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5"/>
            <p:cNvSpPr/>
            <p:nvPr/>
          </p:nvSpPr>
          <p:spPr>
            <a:xfrm>
              <a:off x="59098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5"/>
            <p:cNvSpPr/>
            <p:nvPr/>
          </p:nvSpPr>
          <p:spPr>
            <a:xfrm>
              <a:off x="59098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5"/>
            <p:cNvSpPr/>
            <p:nvPr/>
          </p:nvSpPr>
          <p:spPr>
            <a:xfrm>
              <a:off x="606037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5"/>
            <p:cNvSpPr/>
            <p:nvPr/>
          </p:nvSpPr>
          <p:spPr>
            <a:xfrm>
              <a:off x="62108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5"/>
            <p:cNvSpPr/>
            <p:nvPr/>
          </p:nvSpPr>
          <p:spPr>
            <a:xfrm>
              <a:off x="621087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5"/>
            <p:cNvSpPr/>
            <p:nvPr/>
          </p:nvSpPr>
          <p:spPr>
            <a:xfrm>
              <a:off x="65119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7" name="Google Shape;1687;p5"/>
          <p:cNvGrpSpPr/>
          <p:nvPr/>
        </p:nvGrpSpPr>
        <p:grpSpPr>
          <a:xfrm rot="10800000">
            <a:off x="10243269" y="38276"/>
            <a:ext cx="1326185" cy="6586909"/>
            <a:chOff x="5759350" y="388625"/>
            <a:chExt cx="1024450" cy="5088250"/>
          </a:xfrm>
        </p:grpSpPr>
        <p:sp>
          <p:nvSpPr>
            <p:cNvPr id="1688" name="Google Shape;1688;p5"/>
            <p:cNvSpPr/>
            <p:nvPr/>
          </p:nvSpPr>
          <p:spPr>
            <a:xfrm>
              <a:off x="57593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5"/>
            <p:cNvSpPr/>
            <p:nvPr/>
          </p:nvSpPr>
          <p:spPr>
            <a:xfrm>
              <a:off x="57593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5"/>
            <p:cNvSpPr/>
            <p:nvPr/>
          </p:nvSpPr>
          <p:spPr>
            <a:xfrm>
              <a:off x="57593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5"/>
            <p:cNvSpPr/>
            <p:nvPr/>
          </p:nvSpPr>
          <p:spPr>
            <a:xfrm>
              <a:off x="57593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5"/>
            <p:cNvSpPr/>
            <p:nvPr/>
          </p:nvSpPr>
          <p:spPr>
            <a:xfrm>
              <a:off x="57593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5"/>
            <p:cNvSpPr/>
            <p:nvPr/>
          </p:nvSpPr>
          <p:spPr>
            <a:xfrm>
              <a:off x="57593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5"/>
            <p:cNvSpPr/>
            <p:nvPr/>
          </p:nvSpPr>
          <p:spPr>
            <a:xfrm>
              <a:off x="57593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5"/>
            <p:cNvSpPr/>
            <p:nvPr/>
          </p:nvSpPr>
          <p:spPr>
            <a:xfrm>
              <a:off x="59098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5"/>
            <p:cNvSpPr/>
            <p:nvPr/>
          </p:nvSpPr>
          <p:spPr>
            <a:xfrm>
              <a:off x="59098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5"/>
            <p:cNvSpPr/>
            <p:nvPr/>
          </p:nvSpPr>
          <p:spPr>
            <a:xfrm>
              <a:off x="59098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5"/>
            <p:cNvSpPr/>
            <p:nvPr/>
          </p:nvSpPr>
          <p:spPr>
            <a:xfrm>
              <a:off x="59098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5"/>
            <p:cNvSpPr/>
            <p:nvPr/>
          </p:nvSpPr>
          <p:spPr>
            <a:xfrm>
              <a:off x="59098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5"/>
            <p:cNvSpPr/>
            <p:nvPr/>
          </p:nvSpPr>
          <p:spPr>
            <a:xfrm>
              <a:off x="59098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5"/>
            <p:cNvSpPr/>
            <p:nvPr/>
          </p:nvSpPr>
          <p:spPr>
            <a:xfrm>
              <a:off x="59098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5"/>
            <p:cNvSpPr/>
            <p:nvPr/>
          </p:nvSpPr>
          <p:spPr>
            <a:xfrm>
              <a:off x="59098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5"/>
            <p:cNvSpPr/>
            <p:nvPr/>
          </p:nvSpPr>
          <p:spPr>
            <a:xfrm>
              <a:off x="59098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5"/>
            <p:cNvSpPr/>
            <p:nvPr/>
          </p:nvSpPr>
          <p:spPr>
            <a:xfrm>
              <a:off x="59098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5"/>
            <p:cNvSpPr/>
            <p:nvPr/>
          </p:nvSpPr>
          <p:spPr>
            <a:xfrm>
              <a:off x="59098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5"/>
            <p:cNvSpPr/>
            <p:nvPr/>
          </p:nvSpPr>
          <p:spPr>
            <a:xfrm>
              <a:off x="59098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5"/>
            <p:cNvSpPr/>
            <p:nvPr/>
          </p:nvSpPr>
          <p:spPr>
            <a:xfrm>
              <a:off x="59098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5"/>
            <p:cNvSpPr/>
            <p:nvPr/>
          </p:nvSpPr>
          <p:spPr>
            <a:xfrm>
              <a:off x="59098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5"/>
            <p:cNvSpPr/>
            <p:nvPr/>
          </p:nvSpPr>
          <p:spPr>
            <a:xfrm>
              <a:off x="59098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5"/>
            <p:cNvSpPr/>
            <p:nvPr/>
          </p:nvSpPr>
          <p:spPr>
            <a:xfrm>
              <a:off x="59098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5"/>
            <p:cNvSpPr/>
            <p:nvPr/>
          </p:nvSpPr>
          <p:spPr>
            <a:xfrm>
              <a:off x="59098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5"/>
            <p:cNvSpPr/>
            <p:nvPr/>
          </p:nvSpPr>
          <p:spPr>
            <a:xfrm>
              <a:off x="59098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5"/>
            <p:cNvSpPr/>
            <p:nvPr/>
          </p:nvSpPr>
          <p:spPr>
            <a:xfrm>
              <a:off x="59098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5"/>
            <p:cNvSpPr/>
            <p:nvPr/>
          </p:nvSpPr>
          <p:spPr>
            <a:xfrm>
              <a:off x="606037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5"/>
            <p:cNvSpPr/>
            <p:nvPr/>
          </p:nvSpPr>
          <p:spPr>
            <a:xfrm>
              <a:off x="606037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5"/>
            <p:cNvSpPr/>
            <p:nvPr/>
          </p:nvSpPr>
          <p:spPr>
            <a:xfrm>
              <a:off x="606037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5"/>
            <p:cNvSpPr/>
            <p:nvPr/>
          </p:nvSpPr>
          <p:spPr>
            <a:xfrm>
              <a:off x="60603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5"/>
            <p:cNvSpPr/>
            <p:nvPr/>
          </p:nvSpPr>
          <p:spPr>
            <a:xfrm>
              <a:off x="606037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5"/>
            <p:cNvSpPr/>
            <p:nvPr/>
          </p:nvSpPr>
          <p:spPr>
            <a:xfrm>
              <a:off x="606037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5"/>
            <p:cNvSpPr/>
            <p:nvPr/>
          </p:nvSpPr>
          <p:spPr>
            <a:xfrm>
              <a:off x="606037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5"/>
            <p:cNvSpPr/>
            <p:nvPr/>
          </p:nvSpPr>
          <p:spPr>
            <a:xfrm>
              <a:off x="606037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5"/>
            <p:cNvSpPr/>
            <p:nvPr/>
          </p:nvSpPr>
          <p:spPr>
            <a:xfrm>
              <a:off x="606037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5"/>
            <p:cNvSpPr/>
            <p:nvPr/>
          </p:nvSpPr>
          <p:spPr>
            <a:xfrm>
              <a:off x="60603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5"/>
            <p:cNvSpPr/>
            <p:nvPr/>
          </p:nvSpPr>
          <p:spPr>
            <a:xfrm>
              <a:off x="606037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5"/>
            <p:cNvSpPr/>
            <p:nvPr/>
          </p:nvSpPr>
          <p:spPr>
            <a:xfrm>
              <a:off x="606037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5"/>
            <p:cNvSpPr/>
            <p:nvPr/>
          </p:nvSpPr>
          <p:spPr>
            <a:xfrm>
              <a:off x="606037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5"/>
            <p:cNvSpPr/>
            <p:nvPr/>
          </p:nvSpPr>
          <p:spPr>
            <a:xfrm>
              <a:off x="606037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5"/>
            <p:cNvSpPr/>
            <p:nvPr/>
          </p:nvSpPr>
          <p:spPr>
            <a:xfrm>
              <a:off x="60603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5"/>
            <p:cNvSpPr/>
            <p:nvPr/>
          </p:nvSpPr>
          <p:spPr>
            <a:xfrm>
              <a:off x="606037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5"/>
            <p:cNvSpPr/>
            <p:nvPr/>
          </p:nvSpPr>
          <p:spPr>
            <a:xfrm>
              <a:off x="606037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5"/>
            <p:cNvSpPr/>
            <p:nvPr/>
          </p:nvSpPr>
          <p:spPr>
            <a:xfrm>
              <a:off x="60603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5"/>
            <p:cNvSpPr/>
            <p:nvPr/>
          </p:nvSpPr>
          <p:spPr>
            <a:xfrm>
              <a:off x="606037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5"/>
            <p:cNvSpPr/>
            <p:nvPr/>
          </p:nvSpPr>
          <p:spPr>
            <a:xfrm>
              <a:off x="606037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5"/>
            <p:cNvSpPr/>
            <p:nvPr/>
          </p:nvSpPr>
          <p:spPr>
            <a:xfrm>
              <a:off x="60603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5"/>
            <p:cNvSpPr/>
            <p:nvPr/>
          </p:nvSpPr>
          <p:spPr>
            <a:xfrm>
              <a:off x="606037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5"/>
            <p:cNvSpPr/>
            <p:nvPr/>
          </p:nvSpPr>
          <p:spPr>
            <a:xfrm>
              <a:off x="606037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5"/>
            <p:cNvSpPr/>
            <p:nvPr/>
          </p:nvSpPr>
          <p:spPr>
            <a:xfrm>
              <a:off x="606037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5"/>
            <p:cNvSpPr/>
            <p:nvPr/>
          </p:nvSpPr>
          <p:spPr>
            <a:xfrm>
              <a:off x="60603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5"/>
            <p:cNvSpPr/>
            <p:nvPr/>
          </p:nvSpPr>
          <p:spPr>
            <a:xfrm>
              <a:off x="606037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5"/>
            <p:cNvSpPr/>
            <p:nvPr/>
          </p:nvSpPr>
          <p:spPr>
            <a:xfrm>
              <a:off x="621087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5"/>
            <p:cNvSpPr/>
            <p:nvPr/>
          </p:nvSpPr>
          <p:spPr>
            <a:xfrm>
              <a:off x="621087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5"/>
            <p:cNvSpPr/>
            <p:nvPr/>
          </p:nvSpPr>
          <p:spPr>
            <a:xfrm>
              <a:off x="621087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5"/>
            <p:cNvSpPr/>
            <p:nvPr/>
          </p:nvSpPr>
          <p:spPr>
            <a:xfrm>
              <a:off x="621087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5"/>
            <p:cNvSpPr/>
            <p:nvPr/>
          </p:nvSpPr>
          <p:spPr>
            <a:xfrm>
              <a:off x="62108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5"/>
            <p:cNvSpPr/>
            <p:nvPr/>
          </p:nvSpPr>
          <p:spPr>
            <a:xfrm>
              <a:off x="621087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5"/>
            <p:cNvSpPr/>
            <p:nvPr/>
          </p:nvSpPr>
          <p:spPr>
            <a:xfrm>
              <a:off x="621087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5"/>
            <p:cNvSpPr/>
            <p:nvPr/>
          </p:nvSpPr>
          <p:spPr>
            <a:xfrm>
              <a:off x="621087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5"/>
            <p:cNvSpPr/>
            <p:nvPr/>
          </p:nvSpPr>
          <p:spPr>
            <a:xfrm>
              <a:off x="621087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5"/>
            <p:cNvSpPr/>
            <p:nvPr/>
          </p:nvSpPr>
          <p:spPr>
            <a:xfrm>
              <a:off x="621087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5"/>
            <p:cNvSpPr/>
            <p:nvPr/>
          </p:nvSpPr>
          <p:spPr>
            <a:xfrm>
              <a:off x="621087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5"/>
            <p:cNvSpPr/>
            <p:nvPr/>
          </p:nvSpPr>
          <p:spPr>
            <a:xfrm>
              <a:off x="621087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5"/>
            <p:cNvSpPr/>
            <p:nvPr/>
          </p:nvSpPr>
          <p:spPr>
            <a:xfrm>
              <a:off x="621087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5"/>
            <p:cNvSpPr/>
            <p:nvPr/>
          </p:nvSpPr>
          <p:spPr>
            <a:xfrm>
              <a:off x="621087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5"/>
            <p:cNvSpPr/>
            <p:nvPr/>
          </p:nvSpPr>
          <p:spPr>
            <a:xfrm>
              <a:off x="621087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5"/>
            <p:cNvSpPr/>
            <p:nvPr/>
          </p:nvSpPr>
          <p:spPr>
            <a:xfrm>
              <a:off x="621087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5"/>
            <p:cNvSpPr/>
            <p:nvPr/>
          </p:nvSpPr>
          <p:spPr>
            <a:xfrm>
              <a:off x="621087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5"/>
            <p:cNvSpPr/>
            <p:nvPr/>
          </p:nvSpPr>
          <p:spPr>
            <a:xfrm>
              <a:off x="621087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5"/>
            <p:cNvSpPr/>
            <p:nvPr/>
          </p:nvSpPr>
          <p:spPr>
            <a:xfrm>
              <a:off x="62108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5"/>
            <p:cNvSpPr/>
            <p:nvPr/>
          </p:nvSpPr>
          <p:spPr>
            <a:xfrm>
              <a:off x="621087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5"/>
            <p:cNvSpPr/>
            <p:nvPr/>
          </p:nvSpPr>
          <p:spPr>
            <a:xfrm>
              <a:off x="63613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5"/>
            <p:cNvSpPr/>
            <p:nvPr/>
          </p:nvSpPr>
          <p:spPr>
            <a:xfrm>
              <a:off x="63613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5"/>
            <p:cNvSpPr/>
            <p:nvPr/>
          </p:nvSpPr>
          <p:spPr>
            <a:xfrm>
              <a:off x="63613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5"/>
            <p:cNvSpPr/>
            <p:nvPr/>
          </p:nvSpPr>
          <p:spPr>
            <a:xfrm>
              <a:off x="63613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5"/>
            <p:cNvSpPr/>
            <p:nvPr/>
          </p:nvSpPr>
          <p:spPr>
            <a:xfrm>
              <a:off x="63613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5"/>
            <p:cNvSpPr/>
            <p:nvPr/>
          </p:nvSpPr>
          <p:spPr>
            <a:xfrm>
              <a:off x="63613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5"/>
            <p:cNvSpPr/>
            <p:nvPr/>
          </p:nvSpPr>
          <p:spPr>
            <a:xfrm>
              <a:off x="63613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5"/>
            <p:cNvSpPr/>
            <p:nvPr/>
          </p:nvSpPr>
          <p:spPr>
            <a:xfrm>
              <a:off x="63613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5"/>
            <p:cNvSpPr/>
            <p:nvPr/>
          </p:nvSpPr>
          <p:spPr>
            <a:xfrm>
              <a:off x="63613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5"/>
            <p:cNvSpPr/>
            <p:nvPr/>
          </p:nvSpPr>
          <p:spPr>
            <a:xfrm>
              <a:off x="63613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5"/>
            <p:cNvSpPr/>
            <p:nvPr/>
          </p:nvSpPr>
          <p:spPr>
            <a:xfrm>
              <a:off x="63613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5"/>
            <p:cNvSpPr/>
            <p:nvPr/>
          </p:nvSpPr>
          <p:spPr>
            <a:xfrm>
              <a:off x="63613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5"/>
            <p:cNvSpPr/>
            <p:nvPr/>
          </p:nvSpPr>
          <p:spPr>
            <a:xfrm>
              <a:off x="63613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5"/>
            <p:cNvSpPr/>
            <p:nvPr/>
          </p:nvSpPr>
          <p:spPr>
            <a:xfrm>
              <a:off x="63613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5"/>
            <p:cNvSpPr/>
            <p:nvPr/>
          </p:nvSpPr>
          <p:spPr>
            <a:xfrm>
              <a:off x="63613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5"/>
            <p:cNvSpPr/>
            <p:nvPr/>
          </p:nvSpPr>
          <p:spPr>
            <a:xfrm>
              <a:off x="63613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5"/>
            <p:cNvSpPr/>
            <p:nvPr/>
          </p:nvSpPr>
          <p:spPr>
            <a:xfrm>
              <a:off x="63613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5"/>
            <p:cNvSpPr/>
            <p:nvPr/>
          </p:nvSpPr>
          <p:spPr>
            <a:xfrm>
              <a:off x="63613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5"/>
            <p:cNvSpPr/>
            <p:nvPr/>
          </p:nvSpPr>
          <p:spPr>
            <a:xfrm>
              <a:off x="65119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5"/>
            <p:cNvSpPr/>
            <p:nvPr/>
          </p:nvSpPr>
          <p:spPr>
            <a:xfrm>
              <a:off x="65119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5"/>
            <p:cNvSpPr/>
            <p:nvPr/>
          </p:nvSpPr>
          <p:spPr>
            <a:xfrm>
              <a:off x="65119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5"/>
            <p:cNvSpPr/>
            <p:nvPr/>
          </p:nvSpPr>
          <p:spPr>
            <a:xfrm>
              <a:off x="65119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5"/>
            <p:cNvSpPr/>
            <p:nvPr/>
          </p:nvSpPr>
          <p:spPr>
            <a:xfrm>
              <a:off x="65119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5"/>
            <p:cNvSpPr/>
            <p:nvPr/>
          </p:nvSpPr>
          <p:spPr>
            <a:xfrm>
              <a:off x="65119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5"/>
            <p:cNvSpPr/>
            <p:nvPr/>
          </p:nvSpPr>
          <p:spPr>
            <a:xfrm>
              <a:off x="65119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5"/>
            <p:cNvSpPr/>
            <p:nvPr/>
          </p:nvSpPr>
          <p:spPr>
            <a:xfrm>
              <a:off x="65119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5"/>
            <p:cNvSpPr/>
            <p:nvPr/>
          </p:nvSpPr>
          <p:spPr>
            <a:xfrm>
              <a:off x="66624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5"/>
            <p:cNvSpPr/>
            <p:nvPr/>
          </p:nvSpPr>
          <p:spPr>
            <a:xfrm>
              <a:off x="666240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5"/>
            <p:cNvSpPr/>
            <p:nvPr/>
          </p:nvSpPr>
          <p:spPr>
            <a:xfrm>
              <a:off x="66624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89" name="Google Shape;1789;p5"/>
          <p:cNvGrpSpPr/>
          <p:nvPr/>
        </p:nvGrpSpPr>
        <p:grpSpPr>
          <a:xfrm rot="10800000">
            <a:off x="10243269" y="38276"/>
            <a:ext cx="1521044" cy="6781736"/>
            <a:chOff x="5608825" y="238125"/>
            <a:chExt cx="1174975" cy="5238750"/>
          </a:xfrm>
        </p:grpSpPr>
        <p:sp>
          <p:nvSpPr>
            <p:cNvPr id="1790" name="Google Shape;1790;p5"/>
            <p:cNvSpPr/>
            <p:nvPr/>
          </p:nvSpPr>
          <p:spPr>
            <a:xfrm>
              <a:off x="56088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5"/>
            <p:cNvSpPr/>
            <p:nvPr/>
          </p:nvSpPr>
          <p:spPr>
            <a:xfrm>
              <a:off x="5608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5"/>
            <p:cNvSpPr/>
            <p:nvPr/>
          </p:nvSpPr>
          <p:spPr>
            <a:xfrm>
              <a:off x="5608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5"/>
            <p:cNvSpPr/>
            <p:nvPr/>
          </p:nvSpPr>
          <p:spPr>
            <a:xfrm>
              <a:off x="5608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5"/>
            <p:cNvSpPr/>
            <p:nvPr/>
          </p:nvSpPr>
          <p:spPr>
            <a:xfrm>
              <a:off x="57593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5"/>
            <p:cNvSpPr/>
            <p:nvPr/>
          </p:nvSpPr>
          <p:spPr>
            <a:xfrm>
              <a:off x="57593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5"/>
            <p:cNvSpPr/>
            <p:nvPr/>
          </p:nvSpPr>
          <p:spPr>
            <a:xfrm>
              <a:off x="57593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5"/>
            <p:cNvSpPr/>
            <p:nvPr/>
          </p:nvSpPr>
          <p:spPr>
            <a:xfrm>
              <a:off x="57593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5"/>
            <p:cNvSpPr/>
            <p:nvPr/>
          </p:nvSpPr>
          <p:spPr>
            <a:xfrm>
              <a:off x="57593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5"/>
            <p:cNvSpPr/>
            <p:nvPr/>
          </p:nvSpPr>
          <p:spPr>
            <a:xfrm>
              <a:off x="57593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5"/>
            <p:cNvSpPr/>
            <p:nvPr/>
          </p:nvSpPr>
          <p:spPr>
            <a:xfrm>
              <a:off x="57593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5"/>
            <p:cNvSpPr/>
            <p:nvPr/>
          </p:nvSpPr>
          <p:spPr>
            <a:xfrm>
              <a:off x="57593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5"/>
            <p:cNvSpPr/>
            <p:nvPr/>
          </p:nvSpPr>
          <p:spPr>
            <a:xfrm>
              <a:off x="57593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5"/>
            <p:cNvSpPr/>
            <p:nvPr/>
          </p:nvSpPr>
          <p:spPr>
            <a:xfrm>
              <a:off x="57593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5"/>
            <p:cNvSpPr/>
            <p:nvPr/>
          </p:nvSpPr>
          <p:spPr>
            <a:xfrm>
              <a:off x="57593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5"/>
            <p:cNvSpPr/>
            <p:nvPr/>
          </p:nvSpPr>
          <p:spPr>
            <a:xfrm>
              <a:off x="57593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5"/>
            <p:cNvSpPr/>
            <p:nvPr/>
          </p:nvSpPr>
          <p:spPr>
            <a:xfrm>
              <a:off x="57593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5"/>
            <p:cNvSpPr/>
            <p:nvPr/>
          </p:nvSpPr>
          <p:spPr>
            <a:xfrm>
              <a:off x="57593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5"/>
            <p:cNvSpPr/>
            <p:nvPr/>
          </p:nvSpPr>
          <p:spPr>
            <a:xfrm>
              <a:off x="57593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5"/>
            <p:cNvSpPr/>
            <p:nvPr/>
          </p:nvSpPr>
          <p:spPr>
            <a:xfrm>
              <a:off x="57593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5"/>
            <p:cNvSpPr/>
            <p:nvPr/>
          </p:nvSpPr>
          <p:spPr>
            <a:xfrm>
              <a:off x="57593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5"/>
            <p:cNvSpPr/>
            <p:nvPr/>
          </p:nvSpPr>
          <p:spPr>
            <a:xfrm>
              <a:off x="59098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5"/>
            <p:cNvSpPr/>
            <p:nvPr/>
          </p:nvSpPr>
          <p:spPr>
            <a:xfrm>
              <a:off x="59098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5"/>
            <p:cNvSpPr/>
            <p:nvPr/>
          </p:nvSpPr>
          <p:spPr>
            <a:xfrm>
              <a:off x="59098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5"/>
            <p:cNvSpPr/>
            <p:nvPr/>
          </p:nvSpPr>
          <p:spPr>
            <a:xfrm>
              <a:off x="59098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5"/>
            <p:cNvSpPr/>
            <p:nvPr/>
          </p:nvSpPr>
          <p:spPr>
            <a:xfrm>
              <a:off x="59098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5"/>
            <p:cNvSpPr/>
            <p:nvPr/>
          </p:nvSpPr>
          <p:spPr>
            <a:xfrm>
              <a:off x="59098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5"/>
            <p:cNvSpPr/>
            <p:nvPr/>
          </p:nvSpPr>
          <p:spPr>
            <a:xfrm>
              <a:off x="59098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5"/>
            <p:cNvSpPr/>
            <p:nvPr/>
          </p:nvSpPr>
          <p:spPr>
            <a:xfrm>
              <a:off x="59098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5"/>
            <p:cNvSpPr/>
            <p:nvPr/>
          </p:nvSpPr>
          <p:spPr>
            <a:xfrm>
              <a:off x="59098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5"/>
            <p:cNvSpPr/>
            <p:nvPr/>
          </p:nvSpPr>
          <p:spPr>
            <a:xfrm>
              <a:off x="59098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5"/>
            <p:cNvSpPr/>
            <p:nvPr/>
          </p:nvSpPr>
          <p:spPr>
            <a:xfrm>
              <a:off x="59098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5"/>
            <p:cNvSpPr/>
            <p:nvPr/>
          </p:nvSpPr>
          <p:spPr>
            <a:xfrm>
              <a:off x="59098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5"/>
            <p:cNvSpPr/>
            <p:nvPr/>
          </p:nvSpPr>
          <p:spPr>
            <a:xfrm>
              <a:off x="59098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5"/>
            <p:cNvSpPr/>
            <p:nvPr/>
          </p:nvSpPr>
          <p:spPr>
            <a:xfrm>
              <a:off x="60603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5"/>
            <p:cNvSpPr/>
            <p:nvPr/>
          </p:nvSpPr>
          <p:spPr>
            <a:xfrm>
              <a:off x="606037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5"/>
            <p:cNvSpPr/>
            <p:nvPr/>
          </p:nvSpPr>
          <p:spPr>
            <a:xfrm>
              <a:off x="606037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5"/>
            <p:cNvSpPr/>
            <p:nvPr/>
          </p:nvSpPr>
          <p:spPr>
            <a:xfrm>
              <a:off x="606037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5"/>
            <p:cNvSpPr/>
            <p:nvPr/>
          </p:nvSpPr>
          <p:spPr>
            <a:xfrm>
              <a:off x="606037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5"/>
            <p:cNvSpPr/>
            <p:nvPr/>
          </p:nvSpPr>
          <p:spPr>
            <a:xfrm>
              <a:off x="606037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5"/>
            <p:cNvSpPr/>
            <p:nvPr/>
          </p:nvSpPr>
          <p:spPr>
            <a:xfrm>
              <a:off x="606037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5"/>
            <p:cNvSpPr/>
            <p:nvPr/>
          </p:nvSpPr>
          <p:spPr>
            <a:xfrm>
              <a:off x="606037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5"/>
            <p:cNvSpPr/>
            <p:nvPr/>
          </p:nvSpPr>
          <p:spPr>
            <a:xfrm>
              <a:off x="621087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5"/>
            <p:cNvSpPr/>
            <p:nvPr/>
          </p:nvSpPr>
          <p:spPr>
            <a:xfrm>
              <a:off x="62108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5"/>
            <p:cNvSpPr/>
            <p:nvPr/>
          </p:nvSpPr>
          <p:spPr>
            <a:xfrm>
              <a:off x="621087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5"/>
            <p:cNvSpPr/>
            <p:nvPr/>
          </p:nvSpPr>
          <p:spPr>
            <a:xfrm>
              <a:off x="621087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5"/>
            <p:cNvSpPr/>
            <p:nvPr/>
          </p:nvSpPr>
          <p:spPr>
            <a:xfrm>
              <a:off x="621087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5"/>
            <p:cNvSpPr/>
            <p:nvPr/>
          </p:nvSpPr>
          <p:spPr>
            <a:xfrm>
              <a:off x="63613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5"/>
            <p:cNvSpPr/>
            <p:nvPr/>
          </p:nvSpPr>
          <p:spPr>
            <a:xfrm>
              <a:off x="63613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5"/>
            <p:cNvSpPr/>
            <p:nvPr/>
          </p:nvSpPr>
          <p:spPr>
            <a:xfrm>
              <a:off x="66624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40" name="Google Shape;1840;p5"/>
          <p:cNvSpPr txBox="1">
            <a:spLocks noGrp="1"/>
          </p:cNvSpPr>
          <p:nvPr>
            <p:ph type="sldNum" idx="12"/>
          </p:nvPr>
        </p:nvSpPr>
        <p:spPr>
          <a:xfrm>
            <a:off x="122041" y="6293601"/>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l"/>
            <a:fld id="{00000000-1234-1234-1234-123412341234}" type="slidenum">
              <a:rPr lang="en" smtClean="0"/>
              <a:pPr algn="l"/>
              <a:t>‹#›</a:t>
            </a:fld>
            <a:endParaRPr lang="en"/>
          </a:p>
        </p:txBody>
      </p:sp>
    </p:spTree>
    <p:extLst>
      <p:ext uri="{BB962C8B-B14F-4D97-AF65-F5344CB8AC3E}">
        <p14:creationId xmlns:p14="http://schemas.microsoft.com/office/powerpoint/2010/main" val="3134327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Image and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000" y="3517901"/>
            <a:ext cx="6012000" cy="1409700"/>
          </a:xfrm>
          <a:solidFill>
            <a:schemeClr val="tx1"/>
          </a:solidFill>
        </p:spPr>
        <p:txBody>
          <a:bodyPr lIns="288000" rIns="432000" bIns="144000" anchor="b"/>
          <a:lstStyle>
            <a:lvl1pPr algn="r">
              <a:defRPr sz="4200" spc="-150">
                <a:solidFill>
                  <a:schemeClr val="bg1"/>
                </a:solidFill>
              </a:defRPr>
            </a:lvl1pPr>
          </a:lstStyle>
          <a:p>
            <a:r>
              <a:rPr lang="en-US" dirty="0"/>
              <a:t>Click to edit </a:t>
            </a:r>
            <a:br>
              <a:rPr lang="en-US" dirty="0"/>
            </a:br>
            <a:r>
              <a:rPr lang="en-US" dirty="0"/>
              <a:t>Master title style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84000" y="4927600"/>
            <a:ext cx="6012000" cy="1845743"/>
          </a:xfrm>
          <a:solidFill>
            <a:schemeClr val="tx1">
              <a:lumMod val="85000"/>
              <a:lumOff val="15000"/>
            </a:schemeClr>
          </a:solidFill>
        </p:spPr>
        <p:txBody>
          <a:bodyPr lIns="288000" tIns="144000" rIns="432000"/>
          <a:lstStyle>
            <a:lvl1pPr marL="0" indent="0" algn="r">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
        <p:nvSpPr>
          <p:cNvPr id="5" name="Slide Number Placeholder 4">
            <a:extLst>
              <a:ext uri="{FF2B5EF4-FFF2-40B4-BE49-F238E27FC236}">
                <a16:creationId xmlns:a16="http://schemas.microsoft.com/office/drawing/2014/main" id="{B9994FE7-F6B5-D34D-B846-52B81F6F601D}"/>
              </a:ext>
            </a:extLst>
          </p:cNvPr>
          <p:cNvSpPr>
            <a:spLocks noGrp="1"/>
          </p:cNvSpPr>
          <p:nvPr>
            <p:ph type="sldNum" sz="quarter" idx="14"/>
          </p:nvPr>
        </p:nvSpPr>
        <p:spPr/>
        <p:txBody>
          <a:bodyPr/>
          <a:lstStyle/>
          <a:p>
            <a:fld id="{19B51A1E-902D-48AF-9020-955120F399B6}" type="slidenum">
              <a:rPr lang="en-ZA" smtClean="0"/>
              <a:pPr/>
              <a:t>‹#›</a:t>
            </a:fld>
            <a:endParaRPr lang="en-ZA" dirty="0"/>
          </a:p>
        </p:txBody>
      </p:sp>
      <p:sp>
        <p:nvSpPr>
          <p:cNvPr id="6" name="TextBox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a:endParaRPr lang="en-US" sz="1200" dirty="0">
              <a:solidFill>
                <a:schemeClr val="tx1">
                  <a:lumMod val="75000"/>
                  <a:lumOff val="25000"/>
                </a:schemeClr>
              </a:solidFill>
              <a:latin typeface="+mn-lt"/>
            </a:endParaRPr>
          </a:p>
        </p:txBody>
      </p:sp>
      <p:sp>
        <p:nvSpPr>
          <p:cNvPr id="32" name="Picture Placehold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4000" y="86714"/>
            <a:ext cx="6009285" cy="3431187"/>
          </a:xfrm>
          <a:solidFill>
            <a:srgbClr val="333333"/>
          </a:solidFill>
        </p:spPr>
        <p:txBody>
          <a:bodyPr lIns="0" tIns="0" anchor="ctr"/>
          <a:lstStyle>
            <a:lvl1pPr marL="0" indent="0" algn="ctr">
              <a:buNone/>
              <a:defRPr sz="1100" i="1">
                <a:solidFill>
                  <a:schemeClr val="bg1">
                    <a:lumMod val="85000"/>
                  </a:schemeClr>
                </a:solidFill>
                <a:latin typeface="Times New Roman" panose="02020603050405020304" pitchFamily="18" charset="0"/>
                <a:cs typeface="Times New Roman" panose="02020603050405020304" pitchFamily="18" charset="0"/>
              </a:defRPr>
            </a:lvl1pPr>
          </a:lstStyle>
          <a:p>
            <a:r>
              <a:rPr lang="en-ZA" dirty="0"/>
              <a:t>Insert or Drag and Drop Image Here</a:t>
            </a:r>
          </a:p>
        </p:txBody>
      </p:sp>
      <p:sp>
        <p:nvSpPr>
          <p:cNvPr id="16" name="Content Placeholder 2">
            <a:extLst>
              <a:ext uri="{FF2B5EF4-FFF2-40B4-BE49-F238E27FC236}">
                <a16:creationId xmlns:a16="http://schemas.microsoft.com/office/drawing/2014/main" id="{ED5F0C9D-A08F-4539-BA26-61D24BBE6E9A}"/>
              </a:ext>
            </a:extLst>
          </p:cNvPr>
          <p:cNvSpPr>
            <a:spLocks noGrp="1"/>
          </p:cNvSpPr>
          <p:nvPr>
            <p:ph idx="15"/>
          </p:nvPr>
        </p:nvSpPr>
        <p:spPr>
          <a:xfrm>
            <a:off x="6464300" y="1152000"/>
            <a:ext cx="5307700" cy="4680000"/>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Tree>
    <p:extLst>
      <p:ext uri="{BB962C8B-B14F-4D97-AF65-F5344CB8AC3E}">
        <p14:creationId xmlns:p14="http://schemas.microsoft.com/office/powerpoint/2010/main" val="607283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152000"/>
            <a:ext cx="11340000" cy="468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
        <p:nvSpPr>
          <p:cNvPr id="24" name="Freeform: Shape 23">
            <a:extLst>
              <a:ext uri="{FF2B5EF4-FFF2-40B4-BE49-F238E27FC236}">
                <a16:creationId xmlns:a16="http://schemas.microsoft.com/office/drawing/2014/main" id="{5F6D6B0F-FF8B-4D60-B712-A57904D5502C}"/>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5" name="Freeform: Shape 24">
            <a:extLst>
              <a:ext uri="{FF2B5EF4-FFF2-40B4-BE49-F238E27FC236}">
                <a16:creationId xmlns:a16="http://schemas.microsoft.com/office/drawing/2014/main" id="{FFF5FB50-33B5-4195-92D6-70891F240926}"/>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6" name="Freeform: Shape 25">
            <a:extLst>
              <a:ext uri="{FF2B5EF4-FFF2-40B4-BE49-F238E27FC236}">
                <a16:creationId xmlns:a16="http://schemas.microsoft.com/office/drawing/2014/main" id="{EECD958F-56E9-4A3B-9C25-D5970592C848}"/>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7" name="Freeform: Shape 26">
            <a:extLst>
              <a:ext uri="{FF2B5EF4-FFF2-40B4-BE49-F238E27FC236}">
                <a16:creationId xmlns:a16="http://schemas.microsoft.com/office/drawing/2014/main" id="{72F4FF18-9272-43AF-912E-B1CF8BF148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8" name="Freeform: Shape 27">
            <a:extLst>
              <a:ext uri="{FF2B5EF4-FFF2-40B4-BE49-F238E27FC236}">
                <a16:creationId xmlns:a16="http://schemas.microsoft.com/office/drawing/2014/main" id="{AE9C7EB4-9E81-4394-8C2C-A54BBD15B51D}"/>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9" name="Freeform: Shape 28">
            <a:extLst>
              <a:ext uri="{FF2B5EF4-FFF2-40B4-BE49-F238E27FC236}">
                <a16:creationId xmlns:a16="http://schemas.microsoft.com/office/drawing/2014/main" id="{FE681EC0-A139-4B14-89E8-F237CB63D4C9}"/>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0" name="Freeform: Shape 29">
            <a:extLst>
              <a:ext uri="{FF2B5EF4-FFF2-40B4-BE49-F238E27FC236}">
                <a16:creationId xmlns:a16="http://schemas.microsoft.com/office/drawing/2014/main" id="{87F87648-ABB4-4C97-BB6D-58342407E9DF}"/>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1" name="Freeform: Shape 30">
            <a:extLst>
              <a:ext uri="{FF2B5EF4-FFF2-40B4-BE49-F238E27FC236}">
                <a16:creationId xmlns:a16="http://schemas.microsoft.com/office/drawing/2014/main" id="{0802EFEB-F4DF-4501-91AA-173B60EBBBAA}"/>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2" name="Freeform: Shape 31">
            <a:extLst>
              <a:ext uri="{FF2B5EF4-FFF2-40B4-BE49-F238E27FC236}">
                <a16:creationId xmlns:a16="http://schemas.microsoft.com/office/drawing/2014/main" id="{109FE51D-8E02-4ED7-862B-5CF838F7F77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3" name="Freeform: Shape 32">
            <a:extLst>
              <a:ext uri="{FF2B5EF4-FFF2-40B4-BE49-F238E27FC236}">
                <a16:creationId xmlns:a16="http://schemas.microsoft.com/office/drawing/2014/main" id="{4ECB9E40-5923-4571-9C8E-D7412C1283B2}"/>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4" name="Freeform: Shape 33">
            <a:extLst>
              <a:ext uri="{FF2B5EF4-FFF2-40B4-BE49-F238E27FC236}">
                <a16:creationId xmlns:a16="http://schemas.microsoft.com/office/drawing/2014/main" id="{E46052C9-826B-47AC-9F6B-3078D4F43748}"/>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5" name="Freeform: Shape 34">
            <a:extLst>
              <a:ext uri="{FF2B5EF4-FFF2-40B4-BE49-F238E27FC236}">
                <a16:creationId xmlns:a16="http://schemas.microsoft.com/office/drawing/2014/main" id="{0C3867F5-4C6F-48BE-9DFF-9046D1FE6771}"/>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6" name="Freeform: Shape 35">
            <a:extLst>
              <a:ext uri="{FF2B5EF4-FFF2-40B4-BE49-F238E27FC236}">
                <a16:creationId xmlns:a16="http://schemas.microsoft.com/office/drawing/2014/main" id="{7B0CB40F-9E6F-457D-9C1F-9769BC3AE13E}"/>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7" name="Freeform: Shape 36">
            <a:extLst>
              <a:ext uri="{FF2B5EF4-FFF2-40B4-BE49-F238E27FC236}">
                <a16:creationId xmlns:a16="http://schemas.microsoft.com/office/drawing/2014/main" id="{0FCD03E7-2128-4C04-A914-409506646A76}"/>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1734501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E0A84F6-FEAA-4BDD-9282-20006CFE8BD1}"/>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0" name="Freeform: Shape 9">
            <a:extLst>
              <a:ext uri="{FF2B5EF4-FFF2-40B4-BE49-F238E27FC236}">
                <a16:creationId xmlns:a16="http://schemas.microsoft.com/office/drawing/2014/main" id="{0CD00A51-7C86-40CE-9A85-9305A72856F5}"/>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Freeform: Shape 10">
            <a:extLst>
              <a:ext uri="{FF2B5EF4-FFF2-40B4-BE49-F238E27FC236}">
                <a16:creationId xmlns:a16="http://schemas.microsoft.com/office/drawing/2014/main" id="{72581C84-47AA-4227-BB97-9D73745C6350}"/>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2" name="Freeform: Shape 11">
            <a:extLst>
              <a:ext uri="{FF2B5EF4-FFF2-40B4-BE49-F238E27FC236}">
                <a16:creationId xmlns:a16="http://schemas.microsoft.com/office/drawing/2014/main" id="{A3D0208D-7363-46C1-93C0-34D5C7CC03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3" name="Freeform: Shape 12">
            <a:extLst>
              <a:ext uri="{FF2B5EF4-FFF2-40B4-BE49-F238E27FC236}">
                <a16:creationId xmlns:a16="http://schemas.microsoft.com/office/drawing/2014/main" id="{9BF00BA4-FF52-480A-802E-02DFDD8C7441}"/>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4" name="Freeform: Shape 13">
            <a:extLst>
              <a:ext uri="{FF2B5EF4-FFF2-40B4-BE49-F238E27FC236}">
                <a16:creationId xmlns:a16="http://schemas.microsoft.com/office/drawing/2014/main" id="{98FC3C8E-D2F9-46FE-B29F-17C02B89FFCC}"/>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5" name="Freeform: Shape 14">
            <a:extLst>
              <a:ext uri="{FF2B5EF4-FFF2-40B4-BE49-F238E27FC236}">
                <a16:creationId xmlns:a16="http://schemas.microsoft.com/office/drawing/2014/main" id="{1AC53E23-4CA7-479D-B22A-A5FCB3E5B5F6}"/>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6" name="Freeform: Shape 15">
            <a:extLst>
              <a:ext uri="{FF2B5EF4-FFF2-40B4-BE49-F238E27FC236}">
                <a16:creationId xmlns:a16="http://schemas.microsoft.com/office/drawing/2014/main" id="{96F0F1DB-0C5F-4895-B71A-86B7D122DD4B}"/>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7" name="Freeform: Shape 16">
            <a:extLst>
              <a:ext uri="{FF2B5EF4-FFF2-40B4-BE49-F238E27FC236}">
                <a16:creationId xmlns:a16="http://schemas.microsoft.com/office/drawing/2014/main" id="{134BF4B3-A394-4B33-84E8-433CB3F4D710}"/>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8" name="Freeform: Shape 17">
            <a:extLst>
              <a:ext uri="{FF2B5EF4-FFF2-40B4-BE49-F238E27FC236}">
                <a16:creationId xmlns:a16="http://schemas.microsoft.com/office/drawing/2014/main" id="{B6E11BA4-7EBA-47E5-8E07-57E665A74955}"/>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9" name="Freeform: Shape 18">
            <a:extLst>
              <a:ext uri="{FF2B5EF4-FFF2-40B4-BE49-F238E27FC236}">
                <a16:creationId xmlns:a16="http://schemas.microsoft.com/office/drawing/2014/main" id="{7A178943-1EAE-4532-95FB-DFD1B8A936ED}"/>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0" name="Freeform: Shape 19">
            <a:extLst>
              <a:ext uri="{FF2B5EF4-FFF2-40B4-BE49-F238E27FC236}">
                <a16:creationId xmlns:a16="http://schemas.microsoft.com/office/drawing/2014/main" id="{A1603A2C-1F9D-4BAB-BF6C-C411F8898F5A}"/>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1" name="Freeform: Shape 20">
            <a:extLst>
              <a:ext uri="{FF2B5EF4-FFF2-40B4-BE49-F238E27FC236}">
                <a16:creationId xmlns:a16="http://schemas.microsoft.com/office/drawing/2014/main" id="{D019487C-9065-4D0C-8A4F-0BEC960FF5E1}"/>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2" name="Freeform: Shape 21">
            <a:extLst>
              <a:ext uri="{FF2B5EF4-FFF2-40B4-BE49-F238E27FC236}">
                <a16:creationId xmlns:a16="http://schemas.microsoft.com/office/drawing/2014/main" id="{B2E39A85-934A-4BF2-93E3-761989F1B981}"/>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40EE479C-D1F6-4BAC-80D2-90EF74E3261A}"/>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152000"/>
            <a:ext cx="5472000"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8" name="Footer Placeholder 7">
            <a:extLst>
              <a:ext uri="{FF2B5EF4-FFF2-40B4-BE49-F238E27FC236}">
                <a16:creationId xmlns:a16="http://schemas.microsoft.com/office/drawing/2014/main" id="{C9E47D86-FD0D-44D0-9B7F-9EDEBD11F9D6}"/>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Add a footer</a:t>
            </a:r>
          </a:p>
        </p:txBody>
      </p:sp>
      <p:sp>
        <p:nvSpPr>
          <p:cNvPr id="9" name="Slide Number Placeholder 8">
            <a:extLst>
              <a:ext uri="{FF2B5EF4-FFF2-40B4-BE49-F238E27FC236}">
                <a16:creationId xmlns:a16="http://schemas.microsoft.com/office/drawing/2014/main" id="{0A29F8B3-4723-4928-83E5-76C29D05F2FE}"/>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
        <p:nvSpPr>
          <p:cNvPr id="23" name="Content Placeholder 3">
            <a:extLst>
              <a:ext uri="{FF2B5EF4-FFF2-40B4-BE49-F238E27FC236}">
                <a16:creationId xmlns:a16="http://schemas.microsoft.com/office/drawing/2014/main" id="{94AA1D0D-4A88-48E6-9F92-152A70F621DA}"/>
              </a:ext>
            </a:extLst>
          </p:cNvPr>
          <p:cNvSpPr>
            <a:spLocks noGrp="1"/>
          </p:cNvSpPr>
          <p:nvPr>
            <p:ph sz="half" idx="2"/>
          </p:nvPr>
        </p:nvSpPr>
        <p:spPr>
          <a:xfrm>
            <a:off x="6300384" y="1140847"/>
            <a:ext cx="5471616" cy="50361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1552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83C9BAF7-A9F4-4666-A96D-E0820914D8A4}"/>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0" name="Freeform: Shape 9">
            <a:extLst>
              <a:ext uri="{FF2B5EF4-FFF2-40B4-BE49-F238E27FC236}">
                <a16:creationId xmlns:a16="http://schemas.microsoft.com/office/drawing/2014/main" id="{9210B130-61BF-42BB-A9D3-54F0E9975E1E}"/>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2" name="Freeform: Shape 11">
            <a:extLst>
              <a:ext uri="{FF2B5EF4-FFF2-40B4-BE49-F238E27FC236}">
                <a16:creationId xmlns:a16="http://schemas.microsoft.com/office/drawing/2014/main" id="{8ED4637A-B150-47D5-91AA-5443ECDF24E5}"/>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3" name="Freeform: Shape 12">
            <a:extLst>
              <a:ext uri="{FF2B5EF4-FFF2-40B4-BE49-F238E27FC236}">
                <a16:creationId xmlns:a16="http://schemas.microsoft.com/office/drawing/2014/main" id="{F345A228-3ACD-436B-BAEA-C19CFB995DFF}"/>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4" name="Freeform: Shape 13">
            <a:extLst>
              <a:ext uri="{FF2B5EF4-FFF2-40B4-BE49-F238E27FC236}">
                <a16:creationId xmlns:a16="http://schemas.microsoft.com/office/drawing/2014/main" id="{4808980A-AE2C-4B9A-923B-70728FF4B383}"/>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5" name="Freeform: Shape 14">
            <a:extLst>
              <a:ext uri="{FF2B5EF4-FFF2-40B4-BE49-F238E27FC236}">
                <a16:creationId xmlns:a16="http://schemas.microsoft.com/office/drawing/2014/main" id="{E90E16CE-7F71-45E1-88F3-0F2422E4E14F}"/>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6" name="Freeform: Shape 15">
            <a:extLst>
              <a:ext uri="{FF2B5EF4-FFF2-40B4-BE49-F238E27FC236}">
                <a16:creationId xmlns:a16="http://schemas.microsoft.com/office/drawing/2014/main" id="{5024FFFC-3734-4C7F-8BB4-1D72D8764C19}"/>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7" name="Freeform: Shape 16">
            <a:extLst>
              <a:ext uri="{FF2B5EF4-FFF2-40B4-BE49-F238E27FC236}">
                <a16:creationId xmlns:a16="http://schemas.microsoft.com/office/drawing/2014/main" id="{15E243F7-C034-42A6-94F7-39C26EF11897}"/>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8" name="Freeform: Shape 17">
            <a:extLst>
              <a:ext uri="{FF2B5EF4-FFF2-40B4-BE49-F238E27FC236}">
                <a16:creationId xmlns:a16="http://schemas.microsoft.com/office/drawing/2014/main" id="{7F7416F4-3283-4DFF-BF8E-0F1B10C57C7B}"/>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9" name="Freeform: Shape 18">
            <a:extLst>
              <a:ext uri="{FF2B5EF4-FFF2-40B4-BE49-F238E27FC236}">
                <a16:creationId xmlns:a16="http://schemas.microsoft.com/office/drawing/2014/main" id="{4E43006F-FE7C-4D9C-9803-C7A1705E2E29}"/>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0" name="Freeform: Shape 19">
            <a:extLst>
              <a:ext uri="{FF2B5EF4-FFF2-40B4-BE49-F238E27FC236}">
                <a16:creationId xmlns:a16="http://schemas.microsoft.com/office/drawing/2014/main" id="{40B601BE-5173-46B7-B727-24C354628A9A}"/>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1" name="Freeform: Shape 20">
            <a:extLst>
              <a:ext uri="{FF2B5EF4-FFF2-40B4-BE49-F238E27FC236}">
                <a16:creationId xmlns:a16="http://schemas.microsoft.com/office/drawing/2014/main" id="{0840A278-AE7C-4997-AAEA-F758452843B7}"/>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2" name="Freeform: Shape 21">
            <a:extLst>
              <a:ext uri="{FF2B5EF4-FFF2-40B4-BE49-F238E27FC236}">
                <a16:creationId xmlns:a16="http://schemas.microsoft.com/office/drawing/2014/main" id="{03AE5DE6-4BFB-4DB3-8207-ABE7B804220D}"/>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3" name="Freeform: Shape 22">
            <a:extLst>
              <a:ext uri="{FF2B5EF4-FFF2-40B4-BE49-F238E27FC236}">
                <a16:creationId xmlns:a16="http://schemas.microsoft.com/office/drawing/2014/main" id="{06BC0376-95EB-4B85-AD13-AB07742066DC}"/>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152000"/>
            <a:ext cx="3600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152000"/>
            <a:ext cx="3600450" cy="5038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11" name="Text Placeholder 10">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152000"/>
            <a:ext cx="3600450" cy="5038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Tree>
    <p:extLst>
      <p:ext uri="{BB962C8B-B14F-4D97-AF65-F5344CB8AC3E}">
        <p14:creationId xmlns:p14="http://schemas.microsoft.com/office/powerpoint/2010/main" val="2654388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152000"/>
            <a:ext cx="2160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152525"/>
            <a:ext cx="2160588" cy="5038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152525"/>
            <a:ext cx="2160588" cy="5038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148060"/>
            <a:ext cx="2160588" cy="5038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17" name="Text Placeholder 16">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152525"/>
            <a:ext cx="2160588" cy="5038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Tree>
    <p:extLst>
      <p:ext uri="{BB962C8B-B14F-4D97-AF65-F5344CB8AC3E}">
        <p14:creationId xmlns:p14="http://schemas.microsoft.com/office/powerpoint/2010/main" val="974837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5F6D6B0F-FF8B-4D60-B712-A57904D5502C}"/>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5" name="Freeform: Shape 24">
            <a:extLst>
              <a:ext uri="{FF2B5EF4-FFF2-40B4-BE49-F238E27FC236}">
                <a16:creationId xmlns:a16="http://schemas.microsoft.com/office/drawing/2014/main" id="{FFF5FB50-33B5-4195-92D6-70891F240926}"/>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6" name="Freeform: Shape 25">
            <a:extLst>
              <a:ext uri="{FF2B5EF4-FFF2-40B4-BE49-F238E27FC236}">
                <a16:creationId xmlns:a16="http://schemas.microsoft.com/office/drawing/2014/main" id="{EECD958F-56E9-4A3B-9C25-D5970592C848}"/>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7" name="Freeform: Shape 26">
            <a:extLst>
              <a:ext uri="{FF2B5EF4-FFF2-40B4-BE49-F238E27FC236}">
                <a16:creationId xmlns:a16="http://schemas.microsoft.com/office/drawing/2014/main" id="{72F4FF18-9272-43AF-912E-B1CF8BF148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8" name="Freeform: Shape 27">
            <a:extLst>
              <a:ext uri="{FF2B5EF4-FFF2-40B4-BE49-F238E27FC236}">
                <a16:creationId xmlns:a16="http://schemas.microsoft.com/office/drawing/2014/main" id="{AE9C7EB4-9E81-4394-8C2C-A54BBD15B51D}"/>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9" name="Freeform: Shape 28">
            <a:extLst>
              <a:ext uri="{FF2B5EF4-FFF2-40B4-BE49-F238E27FC236}">
                <a16:creationId xmlns:a16="http://schemas.microsoft.com/office/drawing/2014/main" id="{FE681EC0-A139-4B14-89E8-F237CB63D4C9}"/>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0" name="Freeform: Shape 29">
            <a:extLst>
              <a:ext uri="{FF2B5EF4-FFF2-40B4-BE49-F238E27FC236}">
                <a16:creationId xmlns:a16="http://schemas.microsoft.com/office/drawing/2014/main" id="{87F87648-ABB4-4C97-BB6D-58342407E9DF}"/>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1" name="Freeform: Shape 30">
            <a:extLst>
              <a:ext uri="{FF2B5EF4-FFF2-40B4-BE49-F238E27FC236}">
                <a16:creationId xmlns:a16="http://schemas.microsoft.com/office/drawing/2014/main" id="{0802EFEB-F4DF-4501-91AA-173B60EBBBAA}"/>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2" name="Freeform: Shape 31">
            <a:extLst>
              <a:ext uri="{FF2B5EF4-FFF2-40B4-BE49-F238E27FC236}">
                <a16:creationId xmlns:a16="http://schemas.microsoft.com/office/drawing/2014/main" id="{109FE51D-8E02-4ED7-862B-5CF838F7F77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3" name="Freeform: Shape 32">
            <a:extLst>
              <a:ext uri="{FF2B5EF4-FFF2-40B4-BE49-F238E27FC236}">
                <a16:creationId xmlns:a16="http://schemas.microsoft.com/office/drawing/2014/main" id="{4ECB9E40-5923-4571-9C8E-D7412C1283B2}"/>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4" name="Freeform: Shape 33">
            <a:extLst>
              <a:ext uri="{FF2B5EF4-FFF2-40B4-BE49-F238E27FC236}">
                <a16:creationId xmlns:a16="http://schemas.microsoft.com/office/drawing/2014/main" id="{E46052C9-826B-47AC-9F6B-3078D4F43748}"/>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5" name="Freeform: Shape 34">
            <a:extLst>
              <a:ext uri="{FF2B5EF4-FFF2-40B4-BE49-F238E27FC236}">
                <a16:creationId xmlns:a16="http://schemas.microsoft.com/office/drawing/2014/main" id="{0C3867F5-4C6F-48BE-9DFF-9046D1FE6771}"/>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6" name="Freeform: Shape 35">
            <a:extLst>
              <a:ext uri="{FF2B5EF4-FFF2-40B4-BE49-F238E27FC236}">
                <a16:creationId xmlns:a16="http://schemas.microsoft.com/office/drawing/2014/main" id="{7B0CB40F-9E6F-457D-9C1F-9769BC3AE13E}"/>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7" name="Freeform: Shape 36">
            <a:extLst>
              <a:ext uri="{FF2B5EF4-FFF2-40B4-BE49-F238E27FC236}">
                <a16:creationId xmlns:a16="http://schemas.microsoft.com/office/drawing/2014/main" id="{0FCD03E7-2128-4C04-A914-409506646A76}"/>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nvGrpSpPr>
          <p:cNvPr id="43" name="Group 42">
            <a:extLst>
              <a:ext uri="{FF2B5EF4-FFF2-40B4-BE49-F238E27FC236}">
                <a16:creationId xmlns:a16="http://schemas.microsoft.com/office/drawing/2014/main" id="{0725BC56-C7B6-400F-80F9-3F968E2CAE0E}"/>
              </a:ext>
            </a:extLst>
          </p:cNvPr>
          <p:cNvGrpSpPr/>
          <p:nvPr userDrawn="1"/>
        </p:nvGrpSpPr>
        <p:grpSpPr>
          <a:xfrm>
            <a:off x="3383603" y="1013721"/>
            <a:ext cx="7749965" cy="5100743"/>
            <a:chOff x="510812" y="938373"/>
            <a:chExt cx="8073393" cy="5313612"/>
          </a:xfrm>
        </p:grpSpPr>
        <p:sp>
          <p:nvSpPr>
            <p:cNvPr id="44" name="Rounded Rectangle 15">
              <a:extLst>
                <a:ext uri="{FF2B5EF4-FFF2-40B4-BE49-F238E27FC236}">
                  <a16:creationId xmlns:a16="http://schemas.microsoft.com/office/drawing/2014/main" id="{1EC806EC-A1B2-4893-9504-1D7FFE8E238F}"/>
                </a:ext>
              </a:extLst>
            </p:cNvPr>
            <p:cNvSpPr/>
            <p:nvPr/>
          </p:nvSpPr>
          <p:spPr>
            <a:xfrm>
              <a:off x="877709" y="938373"/>
              <a:ext cx="7339600" cy="5234482"/>
            </a:xfrm>
            <a:prstGeom prst="round2SameRect">
              <a:avLst>
                <a:gd name="adj1" fmla="val 5601"/>
                <a:gd name="adj2" fmla="val 0"/>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dirty="0"/>
            </a:p>
          </p:txBody>
        </p:sp>
        <p:sp>
          <p:nvSpPr>
            <p:cNvPr id="45" name="Rounded Rectangle 15">
              <a:extLst>
                <a:ext uri="{FF2B5EF4-FFF2-40B4-BE49-F238E27FC236}">
                  <a16:creationId xmlns:a16="http://schemas.microsoft.com/office/drawing/2014/main" id="{535A1B12-6F16-41A0-A6B1-4AD0CCB5A081}"/>
                </a:ext>
              </a:extLst>
            </p:cNvPr>
            <p:cNvSpPr/>
            <p:nvPr/>
          </p:nvSpPr>
          <p:spPr>
            <a:xfrm>
              <a:off x="930758" y="995668"/>
              <a:ext cx="7233502" cy="5177187"/>
            </a:xfrm>
            <a:prstGeom prst="round2SameRect">
              <a:avLst>
                <a:gd name="adj1" fmla="val 4499"/>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46" name="Rectangle: Rounded Corners 45">
              <a:extLst>
                <a:ext uri="{FF2B5EF4-FFF2-40B4-BE49-F238E27FC236}">
                  <a16:creationId xmlns:a16="http://schemas.microsoft.com/office/drawing/2014/main" id="{379B244F-CF81-4500-A78E-495ABA6828BA}"/>
                </a:ext>
              </a:extLst>
            </p:cNvPr>
            <p:cNvSpPr/>
            <p:nvPr/>
          </p:nvSpPr>
          <p:spPr>
            <a:xfrm rot="16200000">
              <a:off x="2264894" y="295974"/>
              <a:ext cx="4565229" cy="6599909"/>
            </a:xfrm>
            <a:prstGeom prst="roundRect">
              <a:avLst>
                <a:gd name="adj" fmla="val 1476"/>
              </a:avLst>
            </a:prstGeom>
            <a:solidFill>
              <a:schemeClr val="bg1"/>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47" name="Rounded Rectangle 15">
              <a:extLst>
                <a:ext uri="{FF2B5EF4-FFF2-40B4-BE49-F238E27FC236}">
                  <a16:creationId xmlns:a16="http://schemas.microsoft.com/office/drawing/2014/main" id="{EE88F157-E260-486F-937E-C18428699861}"/>
                </a:ext>
              </a:extLst>
            </p:cNvPr>
            <p:cNvSpPr/>
            <p:nvPr/>
          </p:nvSpPr>
          <p:spPr>
            <a:xfrm rot="10800000">
              <a:off x="510812" y="5998253"/>
              <a:ext cx="8073393" cy="248975"/>
            </a:xfrm>
            <a:prstGeom prst="round2SameRect">
              <a:avLst>
                <a:gd name="adj1" fmla="val 50000"/>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48" name="Rounded Rectangle 15">
              <a:extLst>
                <a:ext uri="{FF2B5EF4-FFF2-40B4-BE49-F238E27FC236}">
                  <a16:creationId xmlns:a16="http://schemas.microsoft.com/office/drawing/2014/main" id="{F736AFAF-44AD-47CE-A63B-210102A4BF0B}"/>
                </a:ext>
              </a:extLst>
            </p:cNvPr>
            <p:cNvSpPr/>
            <p:nvPr userDrawn="1"/>
          </p:nvSpPr>
          <p:spPr>
            <a:xfrm>
              <a:off x="3668019" y="6206338"/>
              <a:ext cx="1758981" cy="45647"/>
            </a:xfrm>
            <a:prstGeom prst="round2SameRect">
              <a:avLst>
                <a:gd name="adj1" fmla="val 50000"/>
                <a:gd name="adj2" fmla="val 0"/>
              </a:avLst>
            </a:prstGeom>
            <a:gradFill>
              <a:gsLst>
                <a:gs pos="0">
                  <a:schemeClr val="tx1">
                    <a:alpha val="0"/>
                  </a:schemeClr>
                </a:gs>
                <a:gs pos="100000">
                  <a:schemeClr val="tx1">
                    <a:alpha val="31000"/>
                  </a:schemeClr>
                </a:gs>
              </a:gsLst>
              <a:lin ang="16200000" scaled="0"/>
            </a:gra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dirty="0"/>
            </a:p>
          </p:txBody>
        </p:sp>
        <p:sp>
          <p:nvSpPr>
            <p:cNvPr id="49" name="Oval 48">
              <a:extLst>
                <a:ext uri="{FF2B5EF4-FFF2-40B4-BE49-F238E27FC236}">
                  <a16:creationId xmlns:a16="http://schemas.microsoft.com/office/drawing/2014/main" id="{A4F6457E-3660-4E80-82BC-8894D701DEE9}"/>
                </a:ext>
              </a:extLst>
            </p:cNvPr>
            <p:cNvSpPr/>
            <p:nvPr/>
          </p:nvSpPr>
          <p:spPr>
            <a:xfrm rot="16200000">
              <a:off x="4660498" y="1119143"/>
              <a:ext cx="48680" cy="48680"/>
            </a:xfrm>
            <a:prstGeom prst="ellipse">
              <a:avLst/>
            </a:prstGeom>
            <a:solidFill>
              <a:schemeClr val="bg1">
                <a:lumMod val="85000"/>
              </a:schemeClr>
            </a:solidFill>
            <a:ln w="0">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dirty="0"/>
            </a:p>
          </p:txBody>
        </p:sp>
        <p:sp>
          <p:nvSpPr>
            <p:cNvPr id="50" name="Oval 49">
              <a:extLst>
                <a:ext uri="{FF2B5EF4-FFF2-40B4-BE49-F238E27FC236}">
                  <a16:creationId xmlns:a16="http://schemas.microsoft.com/office/drawing/2014/main" id="{88230416-7E55-4CB0-9548-491BA471E9E8}"/>
                </a:ext>
              </a:extLst>
            </p:cNvPr>
            <p:cNvSpPr/>
            <p:nvPr/>
          </p:nvSpPr>
          <p:spPr>
            <a:xfrm rot="16200000">
              <a:off x="4505961" y="1106017"/>
              <a:ext cx="83096" cy="83096"/>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dirty="0"/>
            </a:p>
          </p:txBody>
        </p:sp>
        <p:sp>
          <p:nvSpPr>
            <p:cNvPr id="51" name="Oval 50">
              <a:extLst>
                <a:ext uri="{FF2B5EF4-FFF2-40B4-BE49-F238E27FC236}">
                  <a16:creationId xmlns:a16="http://schemas.microsoft.com/office/drawing/2014/main" id="{FE3C1810-AD4F-4393-928E-CFA8053A2CC2}"/>
                </a:ext>
              </a:extLst>
            </p:cNvPr>
            <p:cNvSpPr/>
            <p:nvPr/>
          </p:nvSpPr>
          <p:spPr>
            <a:xfrm rot="16200000">
              <a:off x="4524686" y="1124741"/>
              <a:ext cx="45647" cy="45647"/>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dirty="0"/>
            </a:p>
          </p:txBody>
        </p:sp>
      </p:grpSp>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152000"/>
            <a:ext cx="2951603" cy="2196235"/>
          </a:xfrm>
        </p:spPr>
        <p:txBody>
          <a:bodyPr anchor="b"/>
          <a:lstStyle>
            <a:lvl1pPr marL="0" indent="0">
              <a:buNone/>
              <a:defRPr sz="2800">
                <a:solidFill>
                  <a:schemeClr val="tx1">
                    <a:lumMod val="75000"/>
                    <a:lumOff val="25000"/>
                  </a:schemeClr>
                </a:solidFill>
              </a:defRPr>
            </a:lvl1pPr>
            <a:lvl2pPr marL="266700" indent="0">
              <a:buNone/>
              <a:defRPr sz="2400">
                <a:solidFill>
                  <a:schemeClr val="tx1">
                    <a:lumMod val="75000"/>
                    <a:lumOff val="25000"/>
                  </a:schemeClr>
                </a:solidFill>
              </a:defRPr>
            </a:lvl2pPr>
            <a:lvl3pPr marL="542925" indent="0">
              <a:buNone/>
              <a:defRPr sz="2000">
                <a:solidFill>
                  <a:schemeClr val="tx1">
                    <a:lumMod val="75000"/>
                    <a:lumOff val="25000"/>
                  </a:schemeClr>
                </a:solidFill>
              </a:defRPr>
            </a:lvl3pPr>
            <a:lvl4pPr marL="809625" indent="0">
              <a:buNone/>
              <a:defRPr sz="2000">
                <a:solidFill>
                  <a:schemeClr val="tx1">
                    <a:lumMod val="75000"/>
                    <a:lumOff val="25000"/>
                  </a:schemeClr>
                </a:solidFill>
              </a:defRPr>
            </a:lvl4pPr>
            <a:lvl5pPr marL="1076325" indent="0">
              <a:buNone/>
              <a:defRPr sz="2000">
                <a:solidFill>
                  <a:schemeClr val="tx1">
                    <a:lumMod val="75000"/>
                    <a:lumOff val="25000"/>
                  </a:schemeClr>
                </a:solidFill>
              </a:defRPr>
            </a:lvl5pPr>
          </a:lstStyle>
          <a:p>
            <a:pPr lvl="0"/>
            <a:r>
              <a:rPr lang="en-US" dirty="0"/>
              <a:t>Emphasized text can go here</a:t>
            </a:r>
            <a:endParaRPr lang="en-ZA" dirty="0"/>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
        <p:nvSpPr>
          <p:cNvPr id="5" name="Picture Placeholder 4">
            <a:extLst>
              <a:ext uri="{FF2B5EF4-FFF2-40B4-BE49-F238E27FC236}">
                <a16:creationId xmlns:a16="http://schemas.microsoft.com/office/drawing/2014/main" id="{8C1EA41E-F6C4-484F-95E9-42978FF21625}"/>
              </a:ext>
            </a:extLst>
          </p:cNvPr>
          <p:cNvSpPr>
            <a:spLocks noGrp="1"/>
          </p:cNvSpPr>
          <p:nvPr>
            <p:ph type="pic" sz="quarter" idx="12" hasCustomPrompt="1"/>
          </p:nvPr>
        </p:nvSpPr>
        <p:spPr>
          <a:xfrm>
            <a:off x="4092796" y="1376357"/>
            <a:ext cx="6333545" cy="4379625"/>
          </a:xfrm>
          <a:prstGeom prst="roundRect">
            <a:avLst>
              <a:gd name="adj" fmla="val 1356"/>
            </a:avLst>
          </a:prstGeom>
          <a:solidFill>
            <a:schemeClr val="bg1">
              <a:lumMod val="95000"/>
            </a:schemeClr>
          </a:solidFill>
          <a:ln>
            <a:noFill/>
          </a:ln>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i="1">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ZA" dirty="0"/>
              <a:t>Insert or Drag and Drop Image Here</a:t>
            </a:r>
          </a:p>
        </p:txBody>
      </p:sp>
      <p:sp>
        <p:nvSpPr>
          <p:cNvPr id="9" name="Text Placeholder 8">
            <a:extLst>
              <a:ext uri="{FF2B5EF4-FFF2-40B4-BE49-F238E27FC236}">
                <a16:creationId xmlns:a16="http://schemas.microsoft.com/office/drawing/2014/main" id="{35FD3B7C-17C6-4327-986C-A8A6D6EC1B52}"/>
              </a:ext>
            </a:extLst>
          </p:cNvPr>
          <p:cNvSpPr>
            <a:spLocks noGrp="1"/>
          </p:cNvSpPr>
          <p:nvPr>
            <p:ph type="body" sz="quarter" idx="13"/>
          </p:nvPr>
        </p:nvSpPr>
        <p:spPr>
          <a:xfrm>
            <a:off x="431800" y="3509766"/>
            <a:ext cx="2951163" cy="23227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Tree>
    <p:extLst>
      <p:ext uri="{BB962C8B-B14F-4D97-AF65-F5344CB8AC3E}">
        <p14:creationId xmlns:p14="http://schemas.microsoft.com/office/powerpoint/2010/main" val="3336286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730F7266-25A0-4B3A-A8CE-F083ECC9D4C6}"/>
              </a:ext>
            </a:extLst>
          </p:cNvPr>
          <p:cNvSpPr/>
          <p:nvPr userDrawn="1"/>
        </p:nvSpPr>
        <p:spPr>
          <a:xfrm>
            <a:off x="0" y="2539992"/>
            <a:ext cx="5373076" cy="4318008"/>
          </a:xfrm>
          <a:custGeom>
            <a:avLst/>
            <a:gdLst>
              <a:gd name="connsiteX0" fmla="*/ 4972877 w 5373076"/>
              <a:gd name="connsiteY0" fmla="*/ 1816430 h 4318008"/>
              <a:gd name="connsiteX1" fmla="*/ 5211912 w 5373076"/>
              <a:gd name="connsiteY1" fmla="*/ 2046590 h 4318008"/>
              <a:gd name="connsiteX2" fmla="*/ 4866804 w 5373076"/>
              <a:gd name="connsiteY2" fmla="*/ 2013272 h 4318008"/>
              <a:gd name="connsiteX3" fmla="*/ 3721849 w 5373076"/>
              <a:gd name="connsiteY3" fmla="*/ 1808102 h 4318008"/>
              <a:gd name="connsiteX4" fmla="*/ 3854624 w 5373076"/>
              <a:gd name="connsiteY4" fmla="*/ 2524110 h 4318008"/>
              <a:gd name="connsiteX5" fmla="*/ 3419634 w 5373076"/>
              <a:gd name="connsiteY5" fmla="*/ 2322178 h 4318008"/>
              <a:gd name="connsiteX6" fmla="*/ 3604566 w 5373076"/>
              <a:gd name="connsiteY6" fmla="*/ 1945430 h 4318008"/>
              <a:gd name="connsiteX7" fmla="*/ 2301472 w 5373076"/>
              <a:gd name="connsiteY7" fmla="*/ 1771765 h 4318008"/>
              <a:gd name="connsiteX8" fmla="*/ 3237442 w 5373076"/>
              <a:gd name="connsiteY8" fmla="*/ 2134997 h 4318008"/>
              <a:gd name="connsiteX9" fmla="*/ 3266331 w 5373076"/>
              <a:gd name="connsiteY9" fmla="*/ 2949530 h 4318008"/>
              <a:gd name="connsiteX10" fmla="*/ 1897852 w 5373076"/>
              <a:gd name="connsiteY10" fmla="*/ 4318008 h 4318008"/>
              <a:gd name="connsiteX11" fmla="*/ 134565 w 5373076"/>
              <a:gd name="connsiteY11" fmla="*/ 4318008 h 4318008"/>
              <a:gd name="connsiteX12" fmla="*/ 0 w 5373076"/>
              <a:gd name="connsiteY12" fmla="*/ 4183443 h 4318008"/>
              <a:gd name="connsiteX13" fmla="*/ 0 w 5373076"/>
              <a:gd name="connsiteY13" fmla="*/ 2855805 h 4318008"/>
              <a:gd name="connsiteX14" fmla="*/ 5243699 w 5373076"/>
              <a:gd name="connsiteY14" fmla="*/ 652159 h 4318008"/>
              <a:gd name="connsiteX15" fmla="*/ 5058767 w 5373076"/>
              <a:gd name="connsiteY15" fmla="*/ 1028908 h 4318008"/>
              <a:gd name="connsiteX16" fmla="*/ 4960786 w 5373076"/>
              <a:gd name="connsiteY16" fmla="*/ 983422 h 4318008"/>
              <a:gd name="connsiteX17" fmla="*/ 3473588 w 5373076"/>
              <a:gd name="connsiteY17" fmla="*/ 405712 h 4318008"/>
              <a:gd name="connsiteX18" fmla="*/ 4094196 w 5373076"/>
              <a:gd name="connsiteY18" fmla="*/ 1366894 h 4318008"/>
              <a:gd name="connsiteX19" fmla="*/ 3778134 w 5373076"/>
              <a:gd name="connsiteY19" fmla="*/ 1741309 h 4318008"/>
              <a:gd name="connsiteX20" fmla="*/ 2824519 w 5373076"/>
              <a:gd name="connsiteY20" fmla="*/ 1808100 h 4318008"/>
              <a:gd name="connsiteX21" fmla="*/ 4454991 w 5373076"/>
              <a:gd name="connsiteY21" fmla="*/ 0 h 4318008"/>
              <a:gd name="connsiteX22" fmla="*/ 5373076 w 5373076"/>
              <a:gd name="connsiteY22" fmla="*/ 32358 h 4318008"/>
              <a:gd name="connsiteX23" fmla="*/ 4628717 w 5373076"/>
              <a:gd name="connsiteY23" fmla="*/ 1349015 h 4318008"/>
              <a:gd name="connsiteX24" fmla="*/ 4094010 w 5373076"/>
              <a:gd name="connsiteY24" fmla="*/ 779481 h 431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73076" h="4318008">
                <a:moveTo>
                  <a:pt x="4972877" y="1816430"/>
                </a:moveTo>
                <a:lnTo>
                  <a:pt x="5211912" y="2046590"/>
                </a:lnTo>
                <a:lnTo>
                  <a:pt x="4866804" y="2013272"/>
                </a:lnTo>
                <a:close/>
                <a:moveTo>
                  <a:pt x="3721849" y="1808102"/>
                </a:moveTo>
                <a:lnTo>
                  <a:pt x="3854624" y="2524110"/>
                </a:lnTo>
                <a:lnTo>
                  <a:pt x="3419634" y="2322178"/>
                </a:lnTo>
                <a:lnTo>
                  <a:pt x="3604566" y="1945430"/>
                </a:lnTo>
                <a:close/>
                <a:moveTo>
                  <a:pt x="2301472" y="1771765"/>
                </a:moveTo>
                <a:lnTo>
                  <a:pt x="3237442" y="2134997"/>
                </a:lnTo>
                <a:lnTo>
                  <a:pt x="3266331" y="2949530"/>
                </a:lnTo>
                <a:lnTo>
                  <a:pt x="1897852" y="4318008"/>
                </a:lnTo>
                <a:lnTo>
                  <a:pt x="134565" y="4318008"/>
                </a:lnTo>
                <a:lnTo>
                  <a:pt x="0" y="4183443"/>
                </a:lnTo>
                <a:lnTo>
                  <a:pt x="0" y="2855805"/>
                </a:lnTo>
                <a:close/>
                <a:moveTo>
                  <a:pt x="5243699" y="652159"/>
                </a:moveTo>
                <a:lnTo>
                  <a:pt x="5058767" y="1028908"/>
                </a:lnTo>
                <a:lnTo>
                  <a:pt x="4960786" y="983422"/>
                </a:lnTo>
                <a:close/>
                <a:moveTo>
                  <a:pt x="3473588" y="405712"/>
                </a:moveTo>
                <a:lnTo>
                  <a:pt x="4094196" y="1366894"/>
                </a:lnTo>
                <a:lnTo>
                  <a:pt x="3778134" y="1741309"/>
                </a:lnTo>
                <a:lnTo>
                  <a:pt x="2824519" y="1808100"/>
                </a:lnTo>
                <a:close/>
                <a:moveTo>
                  <a:pt x="4454991" y="0"/>
                </a:moveTo>
                <a:lnTo>
                  <a:pt x="5373076" y="32358"/>
                </a:lnTo>
                <a:lnTo>
                  <a:pt x="4628717" y="1349015"/>
                </a:lnTo>
                <a:lnTo>
                  <a:pt x="4094010" y="77948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40EE479C-D1F6-4BAC-80D2-90EF74E3261A}"/>
              </a:ext>
            </a:extLst>
          </p:cNvPr>
          <p:cNvSpPr>
            <a:spLocks noGrp="1"/>
          </p:cNvSpPr>
          <p:nvPr userDrawn="1">
            <p:ph type="title"/>
          </p:nvPr>
        </p:nvSpPr>
        <p:spPr>
          <a:xfrm>
            <a:off x="432000" y="432000"/>
            <a:ext cx="11340000" cy="432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3" name="Content Placeholder 2">
            <a:extLst>
              <a:ext uri="{FF2B5EF4-FFF2-40B4-BE49-F238E27FC236}">
                <a16:creationId xmlns:a16="http://schemas.microsoft.com/office/drawing/2014/main" id="{A22238F2-C6EC-476F-8371-119AECBA5622}"/>
              </a:ext>
            </a:extLst>
          </p:cNvPr>
          <p:cNvSpPr>
            <a:spLocks noGrp="1"/>
          </p:cNvSpPr>
          <p:nvPr userDrawn="1">
            <p:ph sz="half" idx="1"/>
          </p:nvPr>
        </p:nvSpPr>
        <p:spPr>
          <a:xfrm>
            <a:off x="906843" y="3429050"/>
            <a:ext cx="4522314" cy="276294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8" name="Footer Placeholder 7">
            <a:extLst>
              <a:ext uri="{FF2B5EF4-FFF2-40B4-BE49-F238E27FC236}">
                <a16:creationId xmlns:a16="http://schemas.microsoft.com/office/drawing/2014/main" id="{C9E47D86-FD0D-44D0-9B7F-9EDEBD11F9D6}"/>
              </a:ext>
            </a:extLst>
          </p:cNvPr>
          <p:cNvSpPr>
            <a:spLocks noGrp="1"/>
          </p:cNvSpPr>
          <p:nvPr userDrawn="1">
            <p:ph type="ftr" sz="quarter" idx="10"/>
          </p:nvPr>
        </p:nvSpPr>
        <p:spPr/>
        <p:txBody>
          <a:bodyPr/>
          <a:lstStyle>
            <a:lvl1pPr>
              <a:defRPr>
                <a:solidFill>
                  <a:schemeClr val="tx1">
                    <a:lumMod val="75000"/>
                    <a:lumOff val="25000"/>
                  </a:schemeClr>
                </a:solidFill>
              </a:defRPr>
            </a:lvl1pPr>
          </a:lstStyle>
          <a:p>
            <a:r>
              <a:rPr lang="en-ZA" dirty="0"/>
              <a:t>Add a footer</a:t>
            </a:r>
          </a:p>
        </p:txBody>
      </p:sp>
      <p:sp>
        <p:nvSpPr>
          <p:cNvPr id="9" name="Slide Number Placeholder 8">
            <a:extLst>
              <a:ext uri="{FF2B5EF4-FFF2-40B4-BE49-F238E27FC236}">
                <a16:creationId xmlns:a16="http://schemas.microsoft.com/office/drawing/2014/main" id="{0A29F8B3-4723-4928-83E5-76C29D05F2FE}"/>
              </a:ext>
            </a:extLst>
          </p:cNvPr>
          <p:cNvSpPr>
            <a:spLocks noGrp="1"/>
          </p:cNvSpPr>
          <p:nvPr userDrawn="1">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
        <p:nvSpPr>
          <p:cNvPr id="6" name="Text Placeholder 5">
            <a:extLst>
              <a:ext uri="{FF2B5EF4-FFF2-40B4-BE49-F238E27FC236}">
                <a16:creationId xmlns:a16="http://schemas.microsoft.com/office/drawing/2014/main" id="{7867C73D-EE16-41D1-B7CE-A35C765E3B8D}"/>
              </a:ext>
            </a:extLst>
          </p:cNvPr>
          <p:cNvSpPr>
            <a:spLocks noGrp="1"/>
          </p:cNvSpPr>
          <p:nvPr userDrawn="1">
            <p:ph type="body" sz="quarter" idx="12"/>
          </p:nvPr>
        </p:nvSpPr>
        <p:spPr>
          <a:xfrm>
            <a:off x="6774740" y="3429000"/>
            <a:ext cx="4522407" cy="2762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19" name="Text Placeholder 18">
            <a:extLst>
              <a:ext uri="{FF2B5EF4-FFF2-40B4-BE49-F238E27FC236}">
                <a16:creationId xmlns:a16="http://schemas.microsoft.com/office/drawing/2014/main" id="{FEF984BB-176D-4924-ADAD-52FBC95B07B2}"/>
              </a:ext>
            </a:extLst>
          </p:cNvPr>
          <p:cNvSpPr>
            <a:spLocks noGrp="1"/>
          </p:cNvSpPr>
          <p:nvPr>
            <p:ph type="body" sz="quarter" idx="13" hasCustomPrompt="1"/>
          </p:nvPr>
        </p:nvSpPr>
        <p:spPr>
          <a:xfrm>
            <a:off x="906463" y="2278063"/>
            <a:ext cx="4522787" cy="885825"/>
          </a:xfrm>
        </p:spPr>
        <p:txBody>
          <a:bodyPr anchor="ctr"/>
          <a:lstStyle>
            <a:lvl1pPr marL="0" indent="0">
              <a:buNone/>
              <a:defRPr sz="8000" b="1">
                <a:latin typeface="+mj-lt"/>
              </a:defRPr>
            </a:lvl1pPr>
            <a:lvl2pPr marL="266700" indent="0">
              <a:buNone/>
              <a:defRPr sz="8000">
                <a:latin typeface="+mj-lt"/>
              </a:defRPr>
            </a:lvl2pPr>
            <a:lvl3pPr marL="542925" indent="0">
              <a:buNone/>
              <a:defRPr sz="8000">
                <a:latin typeface="+mj-lt"/>
              </a:defRPr>
            </a:lvl3pPr>
            <a:lvl4pPr marL="809625" indent="0">
              <a:buNone/>
              <a:defRPr sz="8000">
                <a:latin typeface="+mj-lt"/>
              </a:defRPr>
            </a:lvl4pPr>
            <a:lvl5pPr marL="1076325" indent="0">
              <a:buNone/>
              <a:defRPr sz="8000">
                <a:latin typeface="+mj-lt"/>
              </a:defRPr>
            </a:lvl5pPr>
          </a:lstStyle>
          <a:p>
            <a:pPr lvl="0"/>
            <a:r>
              <a:rPr lang="en-US" dirty="0"/>
              <a:t>1</a:t>
            </a:r>
            <a:endParaRPr lang="en-ZA" dirty="0"/>
          </a:p>
        </p:txBody>
      </p:sp>
      <p:sp>
        <p:nvSpPr>
          <p:cNvPr id="21" name="Text Placeholder 20">
            <a:extLst>
              <a:ext uri="{FF2B5EF4-FFF2-40B4-BE49-F238E27FC236}">
                <a16:creationId xmlns:a16="http://schemas.microsoft.com/office/drawing/2014/main" id="{C59BE1D7-885A-4749-99BA-6909D64AFA4A}"/>
              </a:ext>
            </a:extLst>
          </p:cNvPr>
          <p:cNvSpPr>
            <a:spLocks noGrp="1"/>
          </p:cNvSpPr>
          <p:nvPr>
            <p:ph type="body" sz="quarter" idx="14" hasCustomPrompt="1"/>
          </p:nvPr>
        </p:nvSpPr>
        <p:spPr>
          <a:xfrm>
            <a:off x="6762750" y="2278063"/>
            <a:ext cx="4522787" cy="885825"/>
          </a:xfrm>
        </p:spPr>
        <p:txBody>
          <a:bodyPr anchor="ctr"/>
          <a:lstStyle>
            <a:lvl1pPr marL="0" indent="0">
              <a:buNone/>
              <a:defRPr sz="8000" b="1" i="0">
                <a:latin typeface="+mj-lt"/>
              </a:defRPr>
            </a:lvl1pPr>
          </a:lstStyle>
          <a:p>
            <a:pPr lvl="0"/>
            <a:r>
              <a:rPr lang="en-US" dirty="0"/>
              <a:t>2</a:t>
            </a:r>
            <a:endParaRPr lang="en-ZA" dirty="0"/>
          </a:p>
        </p:txBody>
      </p:sp>
    </p:spTree>
    <p:extLst>
      <p:ext uri="{BB962C8B-B14F-4D97-AF65-F5344CB8AC3E}">
        <p14:creationId xmlns:p14="http://schemas.microsoft.com/office/powerpoint/2010/main" val="3176449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Octagon 6">
            <a:extLst>
              <a:ext uri="{FF2B5EF4-FFF2-40B4-BE49-F238E27FC236}">
                <a16:creationId xmlns:a16="http://schemas.microsoft.com/office/drawing/2014/main" id="{12B87281-2FCA-44C5-BFC9-FD653787EFC4}"/>
              </a:ext>
            </a:extLst>
          </p:cNvPr>
          <p:cNvSpPr/>
          <p:nvPr userDrawn="1"/>
        </p:nvSpPr>
        <p:spPr>
          <a:xfrm rot="1361022">
            <a:off x="11394972" y="6053793"/>
            <a:ext cx="634795" cy="634795"/>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40000" cy="432000"/>
          </a:xfrm>
          <a:prstGeom prst="rect">
            <a:avLst/>
          </a:prstGeom>
        </p:spPr>
        <p:txBody>
          <a:bodyPr vert="horz" lIns="0" tIns="0" rIns="0" bIns="0" rtlCol="0" anchor="ctr">
            <a:noAutofit/>
          </a:bodyPr>
          <a:lstStyle/>
          <a:p>
            <a:r>
              <a:rPr lang="en-US"/>
              <a:t>Click to edit Master title style</a:t>
            </a:r>
            <a:endParaRPr lang="en-ZA" dirty="0"/>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152000"/>
            <a:ext cx="11340000" cy="46800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1999" y="6188628"/>
            <a:ext cx="8784941" cy="365125"/>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ZA" dirty="0"/>
              <a:t>Add a footer</a:t>
            </a:r>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496369" y="6155190"/>
            <a:ext cx="432000" cy="432000"/>
          </a:xfrm>
          <a:prstGeom prst="ellipse">
            <a:avLst/>
          </a:prstGeom>
          <a:noFill/>
          <a:ln w="3175">
            <a:solidFill>
              <a:schemeClr val="accent1"/>
            </a:solidFill>
          </a:ln>
        </p:spPr>
        <p:txBody>
          <a:bodyPr vert="horz" lIns="0" tIns="0" rIns="0" bIns="0" rtlCol="0" anchor="ctr"/>
          <a:lstStyle>
            <a:lvl1pPr algn="ctr">
              <a:defRPr sz="1200" b="1" i="1">
                <a:solidFill>
                  <a:schemeClr val="tx1"/>
                </a:solidFill>
                <a:latin typeface="+mj-lt"/>
              </a:defRPr>
            </a:lvl1pPr>
          </a:lstStyle>
          <a:p>
            <a:fld id="{19B51A1E-902D-48AF-9020-955120F399B6}" type="slidenum">
              <a:rPr lang="en-ZA" smtClean="0"/>
              <a:pPr/>
              <a:t>‹#›</a:t>
            </a:fld>
            <a:endParaRPr lang="en-ZA" dirty="0"/>
          </a:p>
        </p:txBody>
      </p:sp>
      <p:sp>
        <p:nvSpPr>
          <p:cNvPr id="9" name="Oval 8">
            <a:extLst>
              <a:ext uri="{FF2B5EF4-FFF2-40B4-BE49-F238E27FC236}">
                <a16:creationId xmlns:a16="http://schemas.microsoft.com/office/drawing/2014/main" id="{B66BF03E-F48E-4C0A-9078-07AC4DDF896A}"/>
              </a:ext>
            </a:extLst>
          </p:cNvPr>
          <p:cNvSpPr/>
          <p:nvPr userDrawn="1"/>
        </p:nvSpPr>
        <p:spPr>
          <a:xfrm>
            <a:off x="11533871" y="6185902"/>
            <a:ext cx="73515" cy="735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chemeClr val="accent1"/>
              </a:solidFill>
            </a:endParaRPr>
          </a:p>
        </p:txBody>
      </p:sp>
      <p:sp>
        <p:nvSpPr>
          <p:cNvPr id="10" name="Oval 9">
            <a:extLst>
              <a:ext uri="{FF2B5EF4-FFF2-40B4-BE49-F238E27FC236}">
                <a16:creationId xmlns:a16="http://schemas.microsoft.com/office/drawing/2014/main" id="{9F827500-FC74-463C-9312-BC59104AEBD6}"/>
              </a:ext>
            </a:extLst>
          </p:cNvPr>
          <p:cNvSpPr/>
          <p:nvPr userDrawn="1"/>
        </p:nvSpPr>
        <p:spPr>
          <a:xfrm>
            <a:off x="11892084" y="6561525"/>
            <a:ext cx="100439" cy="10043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4" name="Oval 13">
            <a:extLst>
              <a:ext uri="{FF2B5EF4-FFF2-40B4-BE49-F238E27FC236}">
                <a16:creationId xmlns:a16="http://schemas.microsoft.com/office/drawing/2014/main" id="{2AF375EA-F235-4EAA-A52F-D6BF0D6EDDCA}"/>
              </a:ext>
            </a:extLst>
          </p:cNvPr>
          <p:cNvSpPr/>
          <p:nvPr userDrawn="1"/>
        </p:nvSpPr>
        <p:spPr>
          <a:xfrm>
            <a:off x="11342875" y="5990144"/>
            <a:ext cx="260512" cy="26051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chemeClr val="accent1"/>
              </a:solidFill>
            </a:endParaRPr>
          </a:p>
        </p:txBody>
      </p:sp>
      <p:sp>
        <p:nvSpPr>
          <p:cNvPr id="18" name="Rectangle 17">
            <a:extLst>
              <a:ext uri="{FF2B5EF4-FFF2-40B4-BE49-F238E27FC236}">
                <a16:creationId xmlns:a16="http://schemas.microsoft.com/office/drawing/2014/main" id="{7E3C8C5B-6356-4B7C-887C-A436D7DB4059}"/>
              </a:ext>
            </a:extLst>
          </p:cNvPr>
          <p:cNvSpPr/>
          <p:nvPr userDrawn="1"/>
        </p:nvSpPr>
        <p:spPr>
          <a:xfrm>
            <a:off x="0" y="6771286"/>
            <a:ext cx="12192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9" name="Rectangle 18">
            <a:extLst>
              <a:ext uri="{FF2B5EF4-FFF2-40B4-BE49-F238E27FC236}">
                <a16:creationId xmlns:a16="http://schemas.microsoft.com/office/drawing/2014/main" id="{13120C00-0FF6-411F-B2D6-C625ED6BD241}"/>
              </a:ext>
            </a:extLst>
          </p:cNvPr>
          <p:cNvSpPr/>
          <p:nvPr userDrawn="1"/>
        </p:nvSpPr>
        <p:spPr>
          <a:xfrm>
            <a:off x="0" y="0"/>
            <a:ext cx="12192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0" name="Rectangle 19">
            <a:extLst>
              <a:ext uri="{FF2B5EF4-FFF2-40B4-BE49-F238E27FC236}">
                <a16:creationId xmlns:a16="http://schemas.microsoft.com/office/drawing/2014/main" id="{2D142C1D-78E5-4AD5-BEF3-C015D6E3FEBD}"/>
              </a:ext>
            </a:extLst>
          </p:cNvPr>
          <p:cNvSpPr/>
          <p:nvPr userDrawn="1"/>
        </p:nvSpPr>
        <p:spPr>
          <a:xfrm rot="5400000">
            <a:off x="-3385643" y="3385642"/>
            <a:ext cx="6858001"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1" name="Rectangle 20">
            <a:extLst>
              <a:ext uri="{FF2B5EF4-FFF2-40B4-BE49-F238E27FC236}">
                <a16:creationId xmlns:a16="http://schemas.microsoft.com/office/drawing/2014/main" id="{300D9306-2240-47FF-AA2F-DC7C26A008A4}"/>
              </a:ext>
            </a:extLst>
          </p:cNvPr>
          <p:cNvSpPr/>
          <p:nvPr userDrawn="1"/>
        </p:nvSpPr>
        <p:spPr>
          <a:xfrm rot="5400000">
            <a:off x="8719643" y="3385643"/>
            <a:ext cx="6858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4" r:id="rId3"/>
    <p:sldLayoutId id="2147483650" r:id="rId4"/>
    <p:sldLayoutId id="2147483652" r:id="rId5"/>
    <p:sldLayoutId id="2147483656" r:id="rId6"/>
    <p:sldLayoutId id="2147483657" r:id="rId7"/>
    <p:sldLayoutId id="2147483668" r:id="rId8"/>
    <p:sldLayoutId id="2147483670" r:id="rId9"/>
    <p:sldLayoutId id="2147483653" r:id="rId10"/>
    <p:sldLayoutId id="2147483673" r:id="rId11"/>
    <p:sldLayoutId id="2147483674" r:id="rId12"/>
    <p:sldLayoutId id="2147483676" r:id="rId13"/>
    <p:sldLayoutId id="2147483677" r:id="rId14"/>
    <p:sldLayoutId id="2147483654" r:id="rId15"/>
    <p:sldLayoutId id="2147483660" r:id="rId16"/>
    <p:sldLayoutId id="2147483661" r:id="rId17"/>
    <p:sldLayoutId id="2147483678" r:id="rId18"/>
    <p:sldLayoutId id="2147483686" r:id="rId19"/>
    <p:sldLayoutId id="2147483687" r:id="rId20"/>
    <p:sldLayoutId id="2147483689" r:id="rId21"/>
    <p:sldLayoutId id="2147483690" r:id="rId22"/>
    <p:sldLayoutId id="2147483688" r:id="rId23"/>
    <p:sldLayoutId id="2147483691" r:id="rId24"/>
    <p:sldLayoutId id="2147483692" r:id="rId25"/>
    <p:sldLayoutId id="2147483693" r:id="rId26"/>
  </p:sldLayoutIdLst>
  <p:hf hdr="0" ftr="0" dt="0"/>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emf"/><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3.xml"/><Relationship Id="rId5" Type="http://schemas.openxmlformats.org/officeDocument/2006/relationships/hyperlink" Target="http://www.freestockphotos.biz/stockphoto/16620" TargetMode="Externa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hyperlink" Target="http://data.worldbank.org/indicator/NV.AGR.TOTL.ZS/countries?display=map" TargetMode="External"/><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Placeholder 19" descr="Arial view of open farm land">
            <a:extLst>
              <a:ext uri="{FF2B5EF4-FFF2-40B4-BE49-F238E27FC236}">
                <a16:creationId xmlns:a16="http://schemas.microsoft.com/office/drawing/2014/main" id="{3072B96B-8E35-4D15-80A0-1DD4745F75B5}"/>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6" name="Title 5">
            <a:extLst>
              <a:ext uri="{FF2B5EF4-FFF2-40B4-BE49-F238E27FC236}">
                <a16:creationId xmlns:a16="http://schemas.microsoft.com/office/drawing/2014/main" id="{2E3EA56B-BEB0-4656-A20B-D15F03B7ACA1}"/>
              </a:ext>
            </a:extLst>
          </p:cNvPr>
          <p:cNvSpPr>
            <a:spLocks noGrp="1"/>
          </p:cNvSpPr>
          <p:nvPr>
            <p:ph type="ctrTitle"/>
          </p:nvPr>
        </p:nvSpPr>
        <p:spPr>
          <a:xfrm>
            <a:off x="0" y="1793283"/>
            <a:ext cx="7226300" cy="2387600"/>
          </a:xfrm>
        </p:spPr>
        <p:txBody>
          <a:bodyPr/>
          <a:lstStyle/>
          <a:p>
            <a:pPr latinLnBrk="1"/>
            <a:r>
              <a:rPr lang="en-US" dirty="0"/>
              <a:t>WBG’s vision and strategies to build a strong innovation ecosystem to scale up DATs</a:t>
            </a:r>
          </a:p>
        </p:txBody>
      </p:sp>
      <p:sp>
        <p:nvSpPr>
          <p:cNvPr id="7" name="Subtitle 6">
            <a:extLst>
              <a:ext uri="{FF2B5EF4-FFF2-40B4-BE49-F238E27FC236}">
                <a16:creationId xmlns:a16="http://schemas.microsoft.com/office/drawing/2014/main" id="{DA0FE6D5-D475-4CBB-A6C2-E3D991A36891}"/>
              </a:ext>
            </a:extLst>
          </p:cNvPr>
          <p:cNvSpPr>
            <a:spLocks noGrp="1"/>
          </p:cNvSpPr>
          <p:nvPr>
            <p:ph type="subTitle" idx="1"/>
          </p:nvPr>
        </p:nvSpPr>
        <p:spPr>
          <a:xfrm>
            <a:off x="0" y="4153578"/>
            <a:ext cx="7226300" cy="936000"/>
          </a:xfrm>
        </p:spPr>
        <p:txBody>
          <a:bodyPr/>
          <a:lstStyle/>
          <a:p>
            <a:r>
              <a:rPr lang="en-US" i="1" dirty="0"/>
              <a:t>How is WBG financing the future of food, </a:t>
            </a:r>
          </a:p>
          <a:p>
            <a:r>
              <a:rPr lang="en-US" i="1" dirty="0"/>
              <a:t>building a Sustainable &amp; Prosperous Africa?</a:t>
            </a:r>
            <a:endParaRPr lang="en-US" dirty="0"/>
          </a:p>
          <a:p>
            <a:br>
              <a:rPr lang="en-ZA" dirty="0"/>
            </a:br>
            <a:endParaRPr lang="en-ZA" dirty="0"/>
          </a:p>
        </p:txBody>
      </p:sp>
      <p:sp>
        <p:nvSpPr>
          <p:cNvPr id="47" name="Freeform: Shape 46" title="geometric shape">
            <a:extLst>
              <a:ext uri="{FF2B5EF4-FFF2-40B4-BE49-F238E27FC236}">
                <a16:creationId xmlns:a16="http://schemas.microsoft.com/office/drawing/2014/main" id="{B6D0B8EE-8E06-4051-87BF-62C153F3FBBB}"/>
              </a:ext>
            </a:extLst>
          </p:cNvPr>
          <p:cNvSpPr/>
          <p:nvPr/>
        </p:nvSpPr>
        <p:spPr>
          <a:xfrm rot="4308689">
            <a:off x="5269765" y="1275138"/>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1485234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7A356A-677F-4938-9E4D-5B21903026AF}"/>
              </a:ext>
            </a:extLst>
          </p:cNvPr>
          <p:cNvSpPr>
            <a:spLocks noGrp="1"/>
          </p:cNvSpPr>
          <p:nvPr>
            <p:ph type="sldNum" idx="12"/>
          </p:nvPr>
        </p:nvSpPr>
        <p:spPr/>
        <p:txBody>
          <a:bodyPr/>
          <a:lstStyle/>
          <a:p>
            <a:pPr algn="l"/>
            <a:fld id="{00000000-1234-1234-1234-123412341234}" type="slidenum">
              <a:rPr lang="en" smtClean="0"/>
              <a:pPr algn="l"/>
              <a:t>10</a:t>
            </a:fld>
            <a:endParaRPr lang="en"/>
          </a:p>
        </p:txBody>
      </p:sp>
      <p:sp>
        <p:nvSpPr>
          <p:cNvPr id="5" name="Title 1">
            <a:extLst>
              <a:ext uri="{FF2B5EF4-FFF2-40B4-BE49-F238E27FC236}">
                <a16:creationId xmlns:a16="http://schemas.microsoft.com/office/drawing/2014/main" id="{90B1C1C9-5167-48E2-9E0C-29EB37A4873E}"/>
              </a:ext>
            </a:extLst>
          </p:cNvPr>
          <p:cNvSpPr txBox="1">
            <a:spLocks/>
          </p:cNvSpPr>
          <p:nvPr/>
        </p:nvSpPr>
        <p:spPr>
          <a:xfrm>
            <a:off x="706351" y="-10679"/>
            <a:ext cx="10216173" cy="106129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667" b="1" dirty="0">
                <a:solidFill>
                  <a:srgbClr val="49B3B1"/>
                </a:solidFill>
                <a:latin typeface="+mn-ea"/>
                <a:ea typeface="+mn-ea"/>
                <a:cs typeface="+mj-cs"/>
              </a:rPr>
              <a:t>Different stages of connectivity require different types of </a:t>
            </a:r>
            <a:r>
              <a:rPr lang="en-US" sz="2667" b="1">
                <a:solidFill>
                  <a:srgbClr val="49B3B1"/>
                </a:solidFill>
                <a:latin typeface="+mn-ea"/>
                <a:ea typeface="+mn-ea"/>
                <a:cs typeface="+mj-cs"/>
              </a:rPr>
              <a:t>digital technologies</a:t>
            </a:r>
            <a:r>
              <a:rPr lang="en-US" sz="2667" b="1" dirty="0">
                <a:solidFill>
                  <a:srgbClr val="49B3B1"/>
                </a:solidFill>
                <a:latin typeface="+mn-ea"/>
                <a:ea typeface="+mn-ea"/>
                <a:cs typeface="+mj-cs"/>
              </a:rPr>
              <a:t> (nascent</a:t>
            </a:r>
            <a:r>
              <a:rPr lang="en-US" sz="2667" b="1">
                <a:solidFill>
                  <a:srgbClr val="49B3B1"/>
                </a:solidFill>
                <a:latin typeface="+mn-ea"/>
                <a:ea typeface="+mn-ea"/>
                <a:cs typeface="+mj-cs"/>
              </a:rPr>
              <a:t>, </a:t>
            </a:r>
            <a:r>
              <a:rPr lang="en-US" sz="2667" b="1" dirty="0">
                <a:solidFill>
                  <a:srgbClr val="49B3B1"/>
                </a:solidFill>
                <a:latin typeface="+mn-ea"/>
                <a:ea typeface="+mn-ea"/>
                <a:cs typeface="+mj-cs"/>
              </a:rPr>
              <a:t>transitional &amp; advanced) </a:t>
            </a:r>
          </a:p>
        </p:txBody>
      </p:sp>
      <p:pic>
        <p:nvPicPr>
          <p:cNvPr id="3" name="Picture 2">
            <a:extLst>
              <a:ext uri="{FF2B5EF4-FFF2-40B4-BE49-F238E27FC236}">
                <a16:creationId xmlns:a16="http://schemas.microsoft.com/office/drawing/2014/main" id="{910B1132-A5FD-4690-88A8-C8E9B776ED20}"/>
              </a:ext>
            </a:extLst>
          </p:cNvPr>
          <p:cNvPicPr>
            <a:picLocks noChangeAspect="1"/>
          </p:cNvPicPr>
          <p:nvPr/>
        </p:nvPicPr>
        <p:blipFill>
          <a:blip r:embed="rId2"/>
          <a:stretch>
            <a:fillRect/>
          </a:stretch>
        </p:blipFill>
        <p:spPr>
          <a:xfrm>
            <a:off x="487841" y="892629"/>
            <a:ext cx="9470571" cy="5965372"/>
          </a:xfrm>
          <a:prstGeom prst="rect">
            <a:avLst/>
          </a:prstGeom>
        </p:spPr>
      </p:pic>
    </p:spTree>
    <p:extLst>
      <p:ext uri="{BB962C8B-B14F-4D97-AF65-F5344CB8AC3E}">
        <p14:creationId xmlns:p14="http://schemas.microsoft.com/office/powerpoint/2010/main" val="2540082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672D40C-C37E-4AEF-B958-E35319977BE3}"/>
              </a:ext>
            </a:extLst>
          </p:cNvPr>
          <p:cNvPicPr>
            <a:picLocks noChangeAspect="1"/>
          </p:cNvPicPr>
          <p:nvPr/>
        </p:nvPicPr>
        <p:blipFill>
          <a:blip r:embed="rId3"/>
          <a:stretch>
            <a:fillRect/>
          </a:stretch>
        </p:blipFill>
        <p:spPr>
          <a:xfrm>
            <a:off x="20935" y="5149211"/>
            <a:ext cx="3004061" cy="1611167"/>
          </a:xfrm>
          <a:prstGeom prst="rect">
            <a:avLst/>
          </a:prstGeom>
        </p:spPr>
      </p:pic>
      <p:pic>
        <p:nvPicPr>
          <p:cNvPr id="7" name="Picture 6">
            <a:extLst>
              <a:ext uri="{FF2B5EF4-FFF2-40B4-BE49-F238E27FC236}">
                <a16:creationId xmlns:a16="http://schemas.microsoft.com/office/drawing/2014/main" id="{E830690A-97D8-4F4D-97BD-F9FEB606A229}"/>
              </a:ext>
            </a:extLst>
          </p:cNvPr>
          <p:cNvPicPr>
            <a:picLocks noChangeAspect="1"/>
          </p:cNvPicPr>
          <p:nvPr/>
        </p:nvPicPr>
        <p:blipFill>
          <a:blip r:embed="rId4"/>
          <a:stretch>
            <a:fillRect/>
          </a:stretch>
        </p:blipFill>
        <p:spPr>
          <a:xfrm>
            <a:off x="7654319" y="3138179"/>
            <a:ext cx="2007069" cy="3471855"/>
          </a:xfrm>
          <a:prstGeom prst="rect">
            <a:avLst/>
          </a:prstGeom>
        </p:spPr>
      </p:pic>
      <p:sp>
        <p:nvSpPr>
          <p:cNvPr id="2" name="Title 1">
            <a:extLst>
              <a:ext uri="{FF2B5EF4-FFF2-40B4-BE49-F238E27FC236}">
                <a16:creationId xmlns:a16="http://schemas.microsoft.com/office/drawing/2014/main" id="{0784017C-E1CE-4009-8644-982F44BC2A3A}"/>
              </a:ext>
            </a:extLst>
          </p:cNvPr>
          <p:cNvSpPr>
            <a:spLocks noGrp="1"/>
          </p:cNvSpPr>
          <p:nvPr>
            <p:ph type="title"/>
          </p:nvPr>
        </p:nvSpPr>
        <p:spPr>
          <a:xfrm>
            <a:off x="352420" y="-131827"/>
            <a:ext cx="10515600" cy="1325563"/>
          </a:xfrm>
        </p:spPr>
        <p:txBody>
          <a:bodyPr/>
          <a:lstStyle/>
          <a:p>
            <a:r>
              <a:rPr lang="en-US" dirty="0"/>
              <a:t>Examples of DATs in SSA</a:t>
            </a:r>
          </a:p>
        </p:txBody>
      </p:sp>
      <p:pic>
        <p:nvPicPr>
          <p:cNvPr id="4" name="Content Placeholder 3">
            <a:extLst>
              <a:ext uri="{FF2B5EF4-FFF2-40B4-BE49-F238E27FC236}">
                <a16:creationId xmlns:a16="http://schemas.microsoft.com/office/drawing/2014/main" id="{92408444-1832-47AD-ACD6-DCD0334D3DE0}"/>
              </a:ext>
            </a:extLst>
          </p:cNvPr>
          <p:cNvPicPr>
            <a:picLocks noGrp="1" noChangeAspect="1"/>
          </p:cNvPicPr>
          <p:nvPr>
            <p:ph idx="1"/>
          </p:nvPr>
        </p:nvPicPr>
        <p:blipFill>
          <a:blip r:embed="rId5"/>
          <a:stretch>
            <a:fillRect/>
          </a:stretch>
        </p:blipFill>
        <p:spPr>
          <a:xfrm>
            <a:off x="2916093" y="3429001"/>
            <a:ext cx="1944753" cy="1866420"/>
          </a:xfrm>
          <a:prstGeom prst="rect">
            <a:avLst/>
          </a:prstGeom>
        </p:spPr>
      </p:pic>
      <p:pic>
        <p:nvPicPr>
          <p:cNvPr id="5" name="Picture 4">
            <a:extLst>
              <a:ext uri="{FF2B5EF4-FFF2-40B4-BE49-F238E27FC236}">
                <a16:creationId xmlns:a16="http://schemas.microsoft.com/office/drawing/2014/main" id="{5BA41886-B8A3-41B6-AFAA-5119DA110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530" y="1040667"/>
            <a:ext cx="2334132" cy="1750599"/>
          </a:xfrm>
          <a:prstGeom prst="rect">
            <a:avLst/>
          </a:prstGeom>
        </p:spPr>
      </p:pic>
      <p:sp>
        <p:nvSpPr>
          <p:cNvPr id="6" name="TextBox 5">
            <a:extLst>
              <a:ext uri="{FF2B5EF4-FFF2-40B4-BE49-F238E27FC236}">
                <a16:creationId xmlns:a16="http://schemas.microsoft.com/office/drawing/2014/main" id="{4D7C5740-2177-4A69-9A1B-031EA3490283}"/>
              </a:ext>
            </a:extLst>
          </p:cNvPr>
          <p:cNvSpPr txBox="1"/>
          <p:nvPr/>
        </p:nvSpPr>
        <p:spPr>
          <a:xfrm>
            <a:off x="335089" y="2383557"/>
            <a:ext cx="1487143" cy="307777"/>
          </a:xfrm>
          <a:prstGeom prst="rect">
            <a:avLst/>
          </a:prstGeom>
          <a:noFill/>
        </p:spPr>
        <p:txBody>
          <a:bodyPr wrap="square" rtlCol="0">
            <a:spAutoFit/>
          </a:bodyPr>
          <a:lstStyle/>
          <a:p>
            <a:r>
              <a:rPr lang="en-US" sz="1400" b="1" dirty="0"/>
              <a:t>Hello Tractor</a:t>
            </a:r>
          </a:p>
        </p:txBody>
      </p:sp>
      <p:pic>
        <p:nvPicPr>
          <p:cNvPr id="8" name="Picture 7">
            <a:extLst>
              <a:ext uri="{FF2B5EF4-FFF2-40B4-BE49-F238E27FC236}">
                <a16:creationId xmlns:a16="http://schemas.microsoft.com/office/drawing/2014/main" id="{37266976-FB4A-41B6-A126-AFF7B96E819A}"/>
              </a:ext>
            </a:extLst>
          </p:cNvPr>
          <p:cNvPicPr>
            <a:picLocks noChangeAspect="1"/>
          </p:cNvPicPr>
          <p:nvPr/>
        </p:nvPicPr>
        <p:blipFill>
          <a:blip r:embed="rId7"/>
          <a:stretch>
            <a:fillRect/>
          </a:stretch>
        </p:blipFill>
        <p:spPr>
          <a:xfrm>
            <a:off x="190880" y="3138179"/>
            <a:ext cx="2443869" cy="1754572"/>
          </a:xfrm>
          <a:prstGeom prst="rect">
            <a:avLst/>
          </a:prstGeom>
        </p:spPr>
      </p:pic>
      <p:sp>
        <p:nvSpPr>
          <p:cNvPr id="9" name="TextBox 8">
            <a:extLst>
              <a:ext uri="{FF2B5EF4-FFF2-40B4-BE49-F238E27FC236}">
                <a16:creationId xmlns:a16="http://schemas.microsoft.com/office/drawing/2014/main" id="{861D5A4F-3424-42FD-99A4-7508584564A0}"/>
              </a:ext>
            </a:extLst>
          </p:cNvPr>
          <p:cNvSpPr txBox="1"/>
          <p:nvPr/>
        </p:nvSpPr>
        <p:spPr>
          <a:xfrm>
            <a:off x="246809" y="4308485"/>
            <a:ext cx="2045999" cy="276999"/>
          </a:xfrm>
          <a:prstGeom prst="rect">
            <a:avLst/>
          </a:prstGeom>
          <a:noFill/>
        </p:spPr>
        <p:txBody>
          <a:bodyPr wrap="square" rtlCol="0">
            <a:spAutoFit/>
          </a:bodyPr>
          <a:lstStyle/>
          <a:p>
            <a:r>
              <a:rPr lang="en-US" sz="1200" dirty="0">
                <a:solidFill>
                  <a:schemeClr val="bg1"/>
                </a:solidFill>
              </a:rPr>
              <a:t>Uganda ICT4Ag e-extension</a:t>
            </a:r>
          </a:p>
        </p:txBody>
      </p:sp>
      <p:pic>
        <p:nvPicPr>
          <p:cNvPr id="13" name="Picture 12">
            <a:extLst>
              <a:ext uri="{FF2B5EF4-FFF2-40B4-BE49-F238E27FC236}">
                <a16:creationId xmlns:a16="http://schemas.microsoft.com/office/drawing/2014/main" id="{EC98D4FB-6A83-4912-AB44-62FE54A587D2}"/>
              </a:ext>
            </a:extLst>
          </p:cNvPr>
          <p:cNvPicPr>
            <a:picLocks noChangeAspect="1"/>
          </p:cNvPicPr>
          <p:nvPr/>
        </p:nvPicPr>
        <p:blipFill>
          <a:blip r:embed="rId8"/>
          <a:stretch>
            <a:fillRect/>
          </a:stretch>
        </p:blipFill>
        <p:spPr>
          <a:xfrm>
            <a:off x="9249982" y="90137"/>
            <a:ext cx="2739063" cy="1780024"/>
          </a:xfrm>
          <a:prstGeom prst="rect">
            <a:avLst/>
          </a:prstGeom>
        </p:spPr>
      </p:pic>
      <p:sp>
        <p:nvSpPr>
          <p:cNvPr id="14" name="TextBox 13">
            <a:extLst>
              <a:ext uri="{FF2B5EF4-FFF2-40B4-BE49-F238E27FC236}">
                <a16:creationId xmlns:a16="http://schemas.microsoft.com/office/drawing/2014/main" id="{370A78F7-C9C7-4079-AC33-CB8370EF0BFE}"/>
              </a:ext>
            </a:extLst>
          </p:cNvPr>
          <p:cNvSpPr txBox="1"/>
          <p:nvPr/>
        </p:nvSpPr>
        <p:spPr>
          <a:xfrm>
            <a:off x="9736121" y="1567493"/>
            <a:ext cx="2690913" cy="276999"/>
          </a:xfrm>
          <a:prstGeom prst="rect">
            <a:avLst/>
          </a:prstGeom>
          <a:noFill/>
        </p:spPr>
        <p:txBody>
          <a:bodyPr wrap="square" rtlCol="0">
            <a:spAutoFit/>
          </a:bodyPr>
          <a:lstStyle/>
          <a:p>
            <a:r>
              <a:rPr lang="en-US" sz="1200" dirty="0"/>
              <a:t>Geo-enabled M&amp;E</a:t>
            </a:r>
          </a:p>
        </p:txBody>
      </p:sp>
      <p:pic>
        <p:nvPicPr>
          <p:cNvPr id="15" name="Picture 14">
            <a:extLst>
              <a:ext uri="{FF2B5EF4-FFF2-40B4-BE49-F238E27FC236}">
                <a16:creationId xmlns:a16="http://schemas.microsoft.com/office/drawing/2014/main" id="{BDBFF4E2-DF6B-45BF-A20E-5D43986BD181}"/>
              </a:ext>
            </a:extLst>
          </p:cNvPr>
          <p:cNvPicPr>
            <a:picLocks noChangeAspect="1"/>
          </p:cNvPicPr>
          <p:nvPr/>
        </p:nvPicPr>
        <p:blipFill>
          <a:blip r:embed="rId9"/>
          <a:stretch>
            <a:fillRect/>
          </a:stretch>
        </p:blipFill>
        <p:spPr>
          <a:xfrm>
            <a:off x="6638049" y="1040667"/>
            <a:ext cx="2107227" cy="1975101"/>
          </a:xfrm>
          <a:prstGeom prst="rect">
            <a:avLst/>
          </a:prstGeom>
        </p:spPr>
      </p:pic>
      <p:sp>
        <p:nvSpPr>
          <p:cNvPr id="16" name="TextBox 15">
            <a:extLst>
              <a:ext uri="{FF2B5EF4-FFF2-40B4-BE49-F238E27FC236}">
                <a16:creationId xmlns:a16="http://schemas.microsoft.com/office/drawing/2014/main" id="{7BE58B7F-12E7-4E00-9662-E7A2D940F315}"/>
              </a:ext>
            </a:extLst>
          </p:cNvPr>
          <p:cNvSpPr txBox="1"/>
          <p:nvPr/>
        </p:nvSpPr>
        <p:spPr>
          <a:xfrm>
            <a:off x="6858249" y="2512552"/>
            <a:ext cx="1984259" cy="307777"/>
          </a:xfrm>
          <a:prstGeom prst="rect">
            <a:avLst/>
          </a:prstGeom>
          <a:noFill/>
        </p:spPr>
        <p:txBody>
          <a:bodyPr wrap="square" rtlCol="0">
            <a:spAutoFit/>
          </a:bodyPr>
          <a:lstStyle/>
          <a:p>
            <a:r>
              <a:rPr lang="en-US" sz="1400" dirty="0">
                <a:solidFill>
                  <a:schemeClr val="accent6"/>
                </a:solidFill>
                <a:highlight>
                  <a:srgbClr val="FFFF00"/>
                </a:highlight>
              </a:rPr>
              <a:t>Portable soil tester</a:t>
            </a:r>
          </a:p>
        </p:txBody>
      </p:sp>
      <p:pic>
        <p:nvPicPr>
          <p:cNvPr id="17" name="Picture 16">
            <a:extLst>
              <a:ext uri="{FF2B5EF4-FFF2-40B4-BE49-F238E27FC236}">
                <a16:creationId xmlns:a16="http://schemas.microsoft.com/office/drawing/2014/main" id="{438B953C-9DA5-4901-B688-09F10D7F219F}"/>
              </a:ext>
            </a:extLst>
          </p:cNvPr>
          <p:cNvPicPr>
            <a:picLocks noChangeAspect="1"/>
          </p:cNvPicPr>
          <p:nvPr/>
        </p:nvPicPr>
        <p:blipFill>
          <a:blip r:embed="rId10"/>
          <a:stretch>
            <a:fillRect/>
          </a:stretch>
        </p:blipFill>
        <p:spPr>
          <a:xfrm>
            <a:off x="9249982" y="1950605"/>
            <a:ext cx="2700253" cy="2084923"/>
          </a:xfrm>
          <a:prstGeom prst="rect">
            <a:avLst/>
          </a:prstGeom>
        </p:spPr>
      </p:pic>
      <p:pic>
        <p:nvPicPr>
          <p:cNvPr id="3" name="Picture 2">
            <a:extLst>
              <a:ext uri="{FF2B5EF4-FFF2-40B4-BE49-F238E27FC236}">
                <a16:creationId xmlns:a16="http://schemas.microsoft.com/office/drawing/2014/main" id="{FD47AE62-A875-40D7-922B-B1FC6A34209F}"/>
              </a:ext>
            </a:extLst>
          </p:cNvPr>
          <p:cNvPicPr>
            <a:picLocks noChangeAspect="1"/>
          </p:cNvPicPr>
          <p:nvPr/>
        </p:nvPicPr>
        <p:blipFill>
          <a:blip r:embed="rId11"/>
          <a:stretch>
            <a:fillRect/>
          </a:stretch>
        </p:blipFill>
        <p:spPr>
          <a:xfrm>
            <a:off x="9992423" y="4067776"/>
            <a:ext cx="1896595" cy="2239705"/>
          </a:xfrm>
          <a:prstGeom prst="rect">
            <a:avLst/>
          </a:prstGeom>
        </p:spPr>
      </p:pic>
      <p:sp>
        <p:nvSpPr>
          <p:cNvPr id="19" name="TextBox 18">
            <a:extLst>
              <a:ext uri="{FF2B5EF4-FFF2-40B4-BE49-F238E27FC236}">
                <a16:creationId xmlns:a16="http://schemas.microsoft.com/office/drawing/2014/main" id="{2C025C7B-9B9D-49F2-AA81-3708518DE11D}"/>
              </a:ext>
            </a:extLst>
          </p:cNvPr>
          <p:cNvSpPr txBox="1"/>
          <p:nvPr/>
        </p:nvSpPr>
        <p:spPr>
          <a:xfrm>
            <a:off x="9736120" y="6391344"/>
            <a:ext cx="2263800" cy="307777"/>
          </a:xfrm>
          <a:prstGeom prst="rect">
            <a:avLst/>
          </a:prstGeom>
          <a:noFill/>
        </p:spPr>
        <p:txBody>
          <a:bodyPr wrap="square" rtlCol="0">
            <a:spAutoFit/>
          </a:bodyPr>
          <a:lstStyle/>
          <a:p>
            <a:r>
              <a:rPr lang="en-US" sz="1400" dirty="0"/>
              <a:t>Digital extension services</a:t>
            </a:r>
          </a:p>
        </p:txBody>
      </p:sp>
      <p:pic>
        <p:nvPicPr>
          <p:cNvPr id="20" name="Picture 19">
            <a:extLst>
              <a:ext uri="{FF2B5EF4-FFF2-40B4-BE49-F238E27FC236}">
                <a16:creationId xmlns:a16="http://schemas.microsoft.com/office/drawing/2014/main" id="{5D7F93CF-9041-48C8-8857-B7609DEA9844}"/>
              </a:ext>
            </a:extLst>
          </p:cNvPr>
          <p:cNvPicPr/>
          <p:nvPr/>
        </p:nvPicPr>
        <p:blipFill>
          <a:blip r:embed="rId12" cstate="print">
            <a:extLst>
              <a:ext uri="{28A0092B-C50C-407E-A947-70E740481C1C}">
                <a14:useLocalDpi xmlns:a14="http://schemas.microsoft.com/office/drawing/2010/main" val="0"/>
              </a:ext>
            </a:extLst>
          </a:blip>
          <a:stretch>
            <a:fillRect/>
          </a:stretch>
        </p:blipFill>
        <p:spPr>
          <a:xfrm>
            <a:off x="2801723" y="950680"/>
            <a:ext cx="3294277" cy="2229337"/>
          </a:xfrm>
          <a:prstGeom prst="rect">
            <a:avLst/>
          </a:prstGeom>
          <a:ln>
            <a:noFill/>
          </a:ln>
          <a:effectLst>
            <a:softEdge rad="112500"/>
          </a:effectLst>
        </p:spPr>
      </p:pic>
      <p:pic>
        <p:nvPicPr>
          <p:cNvPr id="12" name="Picture 11">
            <a:extLst>
              <a:ext uri="{FF2B5EF4-FFF2-40B4-BE49-F238E27FC236}">
                <a16:creationId xmlns:a16="http://schemas.microsoft.com/office/drawing/2014/main" id="{7AA53CE2-82FA-4EB1-AF9A-E092CC248D43}"/>
              </a:ext>
            </a:extLst>
          </p:cNvPr>
          <p:cNvPicPr>
            <a:picLocks noChangeAspect="1"/>
          </p:cNvPicPr>
          <p:nvPr/>
        </p:nvPicPr>
        <p:blipFill>
          <a:blip r:embed="rId13"/>
          <a:stretch>
            <a:fillRect/>
          </a:stretch>
        </p:blipFill>
        <p:spPr>
          <a:xfrm>
            <a:off x="4947676" y="3400193"/>
            <a:ext cx="2541125" cy="3209841"/>
          </a:xfrm>
          <a:prstGeom prst="rect">
            <a:avLst/>
          </a:prstGeom>
        </p:spPr>
      </p:pic>
    </p:spTree>
    <p:extLst>
      <p:ext uri="{BB962C8B-B14F-4D97-AF65-F5344CB8AC3E}">
        <p14:creationId xmlns:p14="http://schemas.microsoft.com/office/powerpoint/2010/main" val="3085439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1" descr="aerial image of trees, forest">
            <a:extLst>
              <a:ext uri="{FF2B5EF4-FFF2-40B4-BE49-F238E27FC236}">
                <a16:creationId xmlns:a16="http://schemas.microsoft.com/office/drawing/2014/main" id="{A6AC53BC-C46E-45F2-A165-AA5DDC108A21}"/>
              </a:ext>
            </a:extLst>
          </p:cNvPr>
          <p:cNvPicPr>
            <a:picLocks noChangeAspect="1"/>
          </p:cNvPicPr>
          <p:nvPr/>
        </p:nvPicPr>
        <p:blipFill>
          <a:blip r:embed="rId3"/>
          <a:srcRect l="93" r="93"/>
          <a:stretch>
            <a:fillRect/>
          </a:stretch>
        </p:blipFill>
        <p:spPr>
          <a:xfrm>
            <a:off x="7244" y="0"/>
            <a:ext cx="4472635" cy="6478538"/>
          </a:xfrm>
          <a:custGeom>
            <a:avLst/>
            <a:gdLst>
              <a:gd name="connsiteX0" fmla="*/ 376782 w 4559351"/>
              <a:gd name="connsiteY0" fmla="*/ 5927210 h 6604145"/>
              <a:gd name="connsiteX1" fmla="*/ 1519837 w 4559351"/>
              <a:gd name="connsiteY1" fmla="*/ 6224579 h 6604145"/>
              <a:gd name="connsiteX2" fmla="*/ 1067656 w 4559351"/>
              <a:gd name="connsiteY2" fmla="*/ 6604145 h 6604145"/>
              <a:gd name="connsiteX3" fmla="*/ 567431 w 4559351"/>
              <a:gd name="connsiteY3" fmla="*/ 6347235 h 6604145"/>
              <a:gd name="connsiteX4" fmla="*/ 3770030 w 4559351"/>
              <a:gd name="connsiteY4" fmla="*/ 4729122 h 6604145"/>
              <a:gd name="connsiteX5" fmla="*/ 3830234 w 4559351"/>
              <a:gd name="connsiteY5" fmla="*/ 4893659 h 6604145"/>
              <a:gd name="connsiteX6" fmla="*/ 3125854 w 4559351"/>
              <a:gd name="connsiteY6" fmla="*/ 4949110 h 6604145"/>
              <a:gd name="connsiteX7" fmla="*/ 3170574 w 4559351"/>
              <a:gd name="connsiteY7" fmla="*/ 4030224 h 6604145"/>
              <a:gd name="connsiteX8" fmla="*/ 3437863 w 4559351"/>
              <a:gd name="connsiteY8" fmla="*/ 4760691 h 6604145"/>
              <a:gd name="connsiteX9" fmla="*/ 2793688 w 4559351"/>
              <a:gd name="connsiteY9" fmla="*/ 4980680 h 6604145"/>
              <a:gd name="connsiteX10" fmla="*/ 2501683 w 4559351"/>
              <a:gd name="connsiteY10" fmla="*/ 5003670 h 6604145"/>
              <a:gd name="connsiteX11" fmla="*/ 0 w 4559351"/>
              <a:gd name="connsiteY11" fmla="*/ 3396395 h 6604145"/>
              <a:gd name="connsiteX12" fmla="*/ 3032435 w 4559351"/>
              <a:gd name="connsiteY12" fmla="*/ 3966867 h 6604145"/>
              <a:gd name="connsiteX13" fmla="*/ 1101460 w 4559351"/>
              <a:gd name="connsiteY13" fmla="*/ 6039845 h 6604145"/>
              <a:gd name="connsiteX14" fmla="*/ 10881 w 4559351"/>
              <a:gd name="connsiteY14" fmla="*/ 5508230 h 6604145"/>
              <a:gd name="connsiteX15" fmla="*/ 0 w 4559351"/>
              <a:gd name="connsiteY15" fmla="*/ 5475113 h 6604145"/>
              <a:gd name="connsiteX16" fmla="*/ 0 w 4559351"/>
              <a:gd name="connsiteY16" fmla="*/ 2843941 h 6604145"/>
              <a:gd name="connsiteX17" fmla="*/ 1605508 w 4559351"/>
              <a:gd name="connsiteY17" fmla="*/ 3374908 h 6604145"/>
              <a:gd name="connsiteX18" fmla="*/ 1482045 w 4559351"/>
              <a:gd name="connsiteY18" fmla="*/ 3547687 h 6604145"/>
              <a:gd name="connsiteX19" fmla="*/ 0 w 4559351"/>
              <a:gd name="connsiteY19" fmla="*/ 3206607 h 6604145"/>
              <a:gd name="connsiteX20" fmla="*/ 0 w 4559351"/>
              <a:gd name="connsiteY20" fmla="*/ 0 h 6604145"/>
              <a:gd name="connsiteX21" fmla="*/ 4559351 w 4559351"/>
              <a:gd name="connsiteY21" fmla="*/ 0 h 6604145"/>
              <a:gd name="connsiteX22" fmla="*/ 4559351 w 4559351"/>
              <a:gd name="connsiteY22" fmla="*/ 4284646 h 6604145"/>
              <a:gd name="connsiteX23" fmla="*/ 0 w 4559351"/>
              <a:gd name="connsiteY23" fmla="*/ 2645102 h 660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9351" h="6604145">
                <a:moveTo>
                  <a:pt x="376782" y="5927210"/>
                </a:moveTo>
                <a:lnTo>
                  <a:pt x="1519837" y="6224579"/>
                </a:lnTo>
                <a:lnTo>
                  <a:pt x="1067656" y="6604145"/>
                </a:lnTo>
                <a:lnTo>
                  <a:pt x="567431" y="6347235"/>
                </a:lnTo>
                <a:close/>
                <a:moveTo>
                  <a:pt x="3770030" y="4729122"/>
                </a:moveTo>
                <a:lnTo>
                  <a:pt x="3830234" y="4893659"/>
                </a:lnTo>
                <a:lnTo>
                  <a:pt x="3125854" y="4949110"/>
                </a:lnTo>
                <a:close/>
                <a:moveTo>
                  <a:pt x="3170574" y="4030224"/>
                </a:moveTo>
                <a:lnTo>
                  <a:pt x="3437863" y="4760691"/>
                </a:lnTo>
                <a:lnTo>
                  <a:pt x="2793688" y="4980680"/>
                </a:lnTo>
                <a:lnTo>
                  <a:pt x="2501683" y="5003670"/>
                </a:lnTo>
                <a:close/>
                <a:moveTo>
                  <a:pt x="0" y="3396395"/>
                </a:moveTo>
                <a:lnTo>
                  <a:pt x="3032435" y="3966867"/>
                </a:lnTo>
                <a:lnTo>
                  <a:pt x="1101460" y="6039845"/>
                </a:lnTo>
                <a:lnTo>
                  <a:pt x="10881" y="5508230"/>
                </a:lnTo>
                <a:lnTo>
                  <a:pt x="0" y="5475113"/>
                </a:lnTo>
                <a:close/>
                <a:moveTo>
                  <a:pt x="0" y="2843941"/>
                </a:moveTo>
                <a:lnTo>
                  <a:pt x="1605508" y="3374908"/>
                </a:lnTo>
                <a:lnTo>
                  <a:pt x="1482045" y="3547687"/>
                </a:lnTo>
                <a:lnTo>
                  <a:pt x="0" y="3206607"/>
                </a:lnTo>
                <a:close/>
                <a:moveTo>
                  <a:pt x="0" y="0"/>
                </a:moveTo>
                <a:lnTo>
                  <a:pt x="4559351" y="0"/>
                </a:lnTo>
                <a:lnTo>
                  <a:pt x="4559351" y="4284646"/>
                </a:lnTo>
                <a:lnTo>
                  <a:pt x="0" y="2645102"/>
                </a:lnTo>
                <a:close/>
              </a:path>
            </a:pathLst>
          </a:custGeom>
        </p:spPr>
      </p:pic>
      <p:sp>
        <p:nvSpPr>
          <p:cNvPr id="16" name="직사각형 15"/>
          <p:cNvSpPr/>
          <p:nvPr/>
        </p:nvSpPr>
        <p:spPr>
          <a:xfrm>
            <a:off x="-1" y="0"/>
            <a:ext cx="4472635" cy="6858000"/>
          </a:xfrm>
          <a:prstGeom prst="rect">
            <a:avLst/>
          </a:prstGeom>
          <a:solidFill>
            <a:srgbClr val="000000">
              <a:alpha val="5490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dirty="0"/>
          </a:p>
        </p:txBody>
      </p:sp>
      <p:sp>
        <p:nvSpPr>
          <p:cNvPr id="19" name="TextBox 18"/>
          <p:cNvSpPr txBox="1"/>
          <p:nvPr/>
        </p:nvSpPr>
        <p:spPr>
          <a:xfrm>
            <a:off x="366839" y="2903515"/>
            <a:ext cx="3331360" cy="1569660"/>
          </a:xfrm>
          <a:prstGeom prst="rect">
            <a:avLst/>
          </a:prstGeom>
          <a:noFill/>
        </p:spPr>
        <p:txBody>
          <a:bodyPr wrap="none" rtlCol="0">
            <a:spAutoFit/>
          </a:bodyPr>
          <a:lstStyle/>
          <a:p>
            <a:pPr algn="ctr"/>
            <a:r>
              <a:rPr lang="en-US" altLang="ko-KR" sz="48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Scaling up  </a:t>
            </a:r>
          </a:p>
          <a:p>
            <a:pPr algn="ctr"/>
            <a:r>
              <a:rPr lang="en-US" altLang="ko-KR" sz="4800" dirty="0">
                <a:solidFill>
                  <a:schemeClr val="bg1"/>
                </a:solidFill>
                <a:latin typeface="Open Sans Extrabold" panose="020B0906030804020204" pitchFamily="34" charset="0"/>
                <a:cs typeface="Open Sans Extrabold" panose="020B0906030804020204" pitchFamily="34" charset="0"/>
              </a:rPr>
              <a:t>DATs</a:t>
            </a:r>
          </a:p>
        </p:txBody>
      </p:sp>
      <p:cxnSp>
        <p:nvCxnSpPr>
          <p:cNvPr id="14" name="직선 연결선 19">
            <a:extLst>
              <a:ext uri="{FF2B5EF4-FFF2-40B4-BE49-F238E27FC236}">
                <a16:creationId xmlns:a16="http://schemas.microsoft.com/office/drawing/2014/main" id="{7B1FC73C-D488-466A-BC73-2DC36779E763}"/>
              </a:ext>
            </a:extLst>
          </p:cNvPr>
          <p:cNvCxnSpPr/>
          <p:nvPr/>
        </p:nvCxnSpPr>
        <p:spPr>
          <a:xfrm>
            <a:off x="1088424" y="3702704"/>
            <a:ext cx="1952487" cy="0"/>
          </a:xfrm>
          <a:prstGeom prst="line">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pic>
        <p:nvPicPr>
          <p:cNvPr id="6" name="Picture 5">
            <a:extLst>
              <a:ext uri="{FF2B5EF4-FFF2-40B4-BE49-F238E27FC236}">
                <a16:creationId xmlns:a16="http://schemas.microsoft.com/office/drawing/2014/main" id="{8E7EDE06-9D66-496B-A547-ADAE902469D3}"/>
              </a:ext>
            </a:extLst>
          </p:cNvPr>
          <p:cNvPicPr/>
          <p:nvPr/>
        </p:nvPicPr>
        <p:blipFill>
          <a:blip r:embed="rId4"/>
          <a:stretch>
            <a:fillRect/>
          </a:stretch>
        </p:blipFill>
        <p:spPr>
          <a:xfrm>
            <a:off x="4487124" y="379462"/>
            <a:ext cx="7678151" cy="6478538"/>
          </a:xfrm>
          <a:prstGeom prst="rect">
            <a:avLst/>
          </a:prstGeom>
        </p:spPr>
      </p:pic>
    </p:spTree>
    <p:extLst>
      <p:ext uri="{BB962C8B-B14F-4D97-AF65-F5344CB8AC3E}">
        <p14:creationId xmlns:p14="http://schemas.microsoft.com/office/powerpoint/2010/main" val="432992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19CB0-8261-4FDB-8CCB-842F6C2366B0}"/>
              </a:ext>
            </a:extLst>
          </p:cNvPr>
          <p:cNvSpPr>
            <a:spLocks noGrp="1"/>
          </p:cNvSpPr>
          <p:nvPr>
            <p:ph type="title"/>
          </p:nvPr>
        </p:nvSpPr>
        <p:spPr>
          <a:xfrm>
            <a:off x="347211" y="757234"/>
            <a:ext cx="10258133" cy="665167"/>
          </a:xfrm>
        </p:spPr>
        <p:txBody>
          <a:bodyPr/>
          <a:lstStyle/>
          <a:p>
            <a:br>
              <a:rPr lang="en-US" sz="3733" dirty="0">
                <a:latin typeface="Calibri" panose="020F0502020204030204" pitchFamily="34" charset="0"/>
                <a:cs typeface="Calibri" panose="020F0502020204030204" pitchFamily="34" charset="0"/>
              </a:rPr>
            </a:br>
            <a:r>
              <a:rPr lang="en-US" sz="2667" b="1" dirty="0">
                <a:solidFill>
                  <a:srgbClr val="49B3B1"/>
                </a:solidFill>
                <a:latin typeface="+mn-ea"/>
                <a:ea typeface="+mn-ea"/>
                <a:sym typeface="Arial"/>
              </a:rPr>
              <a:t>Disruptive Agricultural Technologies (DATS) is an emerging sector</a:t>
            </a:r>
            <a:br>
              <a:rPr lang="en-US" sz="3733"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The universe is 430 – scalable is 194 </a:t>
            </a:r>
            <a:endParaRPr lang="en-US" sz="3733" dirty="0"/>
          </a:p>
        </p:txBody>
      </p:sp>
      <p:graphicFrame>
        <p:nvGraphicFramePr>
          <p:cNvPr id="5" name="Chart 4">
            <a:extLst>
              <a:ext uri="{FF2B5EF4-FFF2-40B4-BE49-F238E27FC236}">
                <a16:creationId xmlns:a16="http://schemas.microsoft.com/office/drawing/2014/main" id="{939D23F2-1CCC-47D6-88DE-6419F33000E6}"/>
              </a:ext>
            </a:extLst>
          </p:cNvPr>
          <p:cNvGraphicFramePr>
            <a:graphicFrameLocks/>
          </p:cNvGraphicFramePr>
          <p:nvPr>
            <p:extLst/>
          </p:nvPr>
        </p:nvGraphicFramePr>
        <p:xfrm>
          <a:off x="117767" y="1422401"/>
          <a:ext cx="10258133" cy="429260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1648F519-75D8-4263-BCC9-9E57EFAC4C08}"/>
              </a:ext>
            </a:extLst>
          </p:cNvPr>
          <p:cNvSpPr txBox="1"/>
          <p:nvPr/>
        </p:nvSpPr>
        <p:spPr>
          <a:xfrm>
            <a:off x="668428" y="5715001"/>
            <a:ext cx="9156811" cy="913392"/>
          </a:xfrm>
          <a:prstGeom prst="rect">
            <a:avLst/>
          </a:prstGeom>
          <a:noFill/>
        </p:spPr>
        <p:txBody>
          <a:bodyPr wrap="square" rtlCol="0">
            <a:spAutoFit/>
          </a:bodyPr>
          <a:lstStyle/>
          <a:p>
            <a:r>
              <a:rPr lang="en-US" sz="1067" dirty="0"/>
              <a:t>Notes:</a:t>
            </a:r>
          </a:p>
          <a:p>
            <a:r>
              <a:rPr lang="en-US" sz="1067" dirty="0"/>
              <a:t>This is the data for </a:t>
            </a:r>
            <a:r>
              <a:rPr lang="en-US" sz="1067" dirty="0">
                <a:solidFill>
                  <a:schemeClr val="accent6"/>
                </a:solidFill>
              </a:rPr>
              <a:t>Scalable</a:t>
            </a:r>
            <a:r>
              <a:rPr lang="en-US" sz="1067" dirty="0"/>
              <a:t> DATs </a:t>
            </a:r>
          </a:p>
          <a:p>
            <a:r>
              <a:rPr lang="en-US" sz="1067" dirty="0"/>
              <a:t>These are preliminary findings from the stocktaking activity</a:t>
            </a:r>
          </a:p>
          <a:p>
            <a:r>
              <a:rPr lang="en-US" sz="1067" dirty="0"/>
              <a:t>For this chart, N=165</a:t>
            </a:r>
          </a:p>
          <a:p>
            <a:r>
              <a:rPr lang="en-US" sz="1067" dirty="0"/>
              <a:t>*2018 data not complete</a:t>
            </a:r>
          </a:p>
        </p:txBody>
      </p:sp>
    </p:spTree>
    <p:extLst>
      <p:ext uri="{BB962C8B-B14F-4D97-AF65-F5344CB8AC3E}">
        <p14:creationId xmlns:p14="http://schemas.microsoft.com/office/powerpoint/2010/main" val="2537178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B23A1B-5332-4058-963E-D63774FF3DE3}"/>
              </a:ext>
            </a:extLst>
          </p:cNvPr>
          <p:cNvPicPr>
            <a:picLocks noChangeAspect="1"/>
          </p:cNvPicPr>
          <p:nvPr/>
        </p:nvPicPr>
        <p:blipFill>
          <a:blip r:embed="rId3"/>
          <a:stretch>
            <a:fillRect/>
          </a:stretch>
        </p:blipFill>
        <p:spPr>
          <a:xfrm>
            <a:off x="6739469" y="2096141"/>
            <a:ext cx="5291667" cy="4008437"/>
          </a:xfrm>
          <a:prstGeom prst="rect">
            <a:avLst/>
          </a:prstGeom>
        </p:spPr>
      </p:pic>
      <p:sp>
        <p:nvSpPr>
          <p:cNvPr id="4" name="Rectangle 3">
            <a:extLst>
              <a:ext uri="{FF2B5EF4-FFF2-40B4-BE49-F238E27FC236}">
                <a16:creationId xmlns:a16="http://schemas.microsoft.com/office/drawing/2014/main" id="{37E3DE69-2D0C-49B6-B601-2428371ABE6D}"/>
              </a:ext>
            </a:extLst>
          </p:cNvPr>
          <p:cNvSpPr/>
          <p:nvPr/>
        </p:nvSpPr>
        <p:spPr>
          <a:xfrm>
            <a:off x="-245447" y="1496586"/>
            <a:ext cx="11708048" cy="584775"/>
          </a:xfrm>
          <a:prstGeom prst="rect">
            <a:avLst/>
          </a:prstGeom>
        </p:spPr>
        <p:txBody>
          <a:bodyPr wrap="square">
            <a:spAutoFit/>
          </a:bodyPr>
          <a:lstStyle/>
          <a:p>
            <a:pPr algn="r"/>
            <a:r>
              <a:rPr lang="en-US" sz="3200" b="1" dirty="0">
                <a:solidFill>
                  <a:schemeClr val="tx2"/>
                </a:solidFill>
                <a:latin typeface="DaxOT-Bold"/>
              </a:rPr>
              <a:t>Acceleration</a:t>
            </a:r>
            <a:r>
              <a:rPr lang="fr-FR" sz="3200" b="1" dirty="0">
                <a:solidFill>
                  <a:schemeClr val="tx2"/>
                </a:solidFill>
                <a:latin typeface="DaxOT-Bold"/>
              </a:rPr>
              <a:t> </a:t>
            </a:r>
            <a:r>
              <a:rPr lang="en-US" sz="3200" b="1" dirty="0">
                <a:solidFill>
                  <a:schemeClr val="tx2"/>
                </a:solidFill>
                <a:latin typeface="DaxOT-Bold"/>
              </a:rPr>
              <a:t>fund needs</a:t>
            </a:r>
            <a:r>
              <a:rPr lang="fr-FR" sz="3200" b="1" dirty="0">
                <a:solidFill>
                  <a:schemeClr val="tx2"/>
                </a:solidFill>
                <a:latin typeface="DaxOT-Bold"/>
              </a:rPr>
              <a:t> </a:t>
            </a:r>
          </a:p>
        </p:txBody>
      </p:sp>
      <p:cxnSp>
        <p:nvCxnSpPr>
          <p:cNvPr id="6" name="Straight Arrow Connector 5">
            <a:extLst>
              <a:ext uri="{FF2B5EF4-FFF2-40B4-BE49-F238E27FC236}">
                <a16:creationId xmlns:a16="http://schemas.microsoft.com/office/drawing/2014/main" id="{C28101A7-0BC7-4834-9496-6190ACD4A8A2}"/>
              </a:ext>
            </a:extLst>
          </p:cNvPr>
          <p:cNvCxnSpPr>
            <a:cxnSpLocks/>
          </p:cNvCxnSpPr>
          <p:nvPr/>
        </p:nvCxnSpPr>
        <p:spPr>
          <a:xfrm flipH="1">
            <a:off x="10793692" y="5013434"/>
            <a:ext cx="301656" cy="24140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3" name="TextBox 22">
            <a:extLst>
              <a:ext uri="{FF2B5EF4-FFF2-40B4-BE49-F238E27FC236}">
                <a16:creationId xmlns:a16="http://schemas.microsoft.com/office/drawing/2014/main" id="{1E994A5F-4E0E-4E79-BF48-54EB1835CEF5}"/>
              </a:ext>
            </a:extLst>
          </p:cNvPr>
          <p:cNvSpPr txBox="1"/>
          <p:nvPr/>
        </p:nvSpPr>
        <p:spPr>
          <a:xfrm>
            <a:off x="9237946" y="6134138"/>
            <a:ext cx="2876653" cy="523220"/>
          </a:xfrm>
          <a:prstGeom prst="rect">
            <a:avLst/>
          </a:prstGeom>
          <a:solidFill>
            <a:schemeClr val="bg1"/>
          </a:solidFill>
        </p:spPr>
        <p:txBody>
          <a:bodyPr wrap="square" rtlCol="0">
            <a:spAutoFit/>
          </a:bodyPr>
          <a:lstStyle/>
          <a:p>
            <a:r>
              <a:rPr lang="en-US" sz="2800" b="1" dirty="0">
                <a:solidFill>
                  <a:schemeClr val="accent6">
                    <a:lumMod val="75000"/>
                  </a:schemeClr>
                </a:solidFill>
              </a:rPr>
              <a:t>Innovation Fund</a:t>
            </a:r>
            <a:endParaRPr lang="fr-FR" sz="2800" b="1" dirty="0">
              <a:solidFill>
                <a:schemeClr val="accent6">
                  <a:lumMod val="75000"/>
                </a:schemeClr>
              </a:solidFill>
            </a:endParaRPr>
          </a:p>
        </p:txBody>
      </p:sp>
      <p:pic>
        <p:nvPicPr>
          <p:cNvPr id="24" name="Picture 23">
            <a:extLst>
              <a:ext uri="{FF2B5EF4-FFF2-40B4-BE49-F238E27FC236}">
                <a16:creationId xmlns:a16="http://schemas.microsoft.com/office/drawing/2014/main" id="{A8FC7843-B5FE-4E7E-A888-2C62EBBF6BB6}"/>
              </a:ext>
            </a:extLst>
          </p:cNvPr>
          <p:cNvPicPr>
            <a:picLocks noChangeAspect="1"/>
          </p:cNvPicPr>
          <p:nvPr/>
        </p:nvPicPr>
        <p:blipFill>
          <a:blip r:embed="rId4"/>
          <a:stretch>
            <a:fillRect/>
          </a:stretch>
        </p:blipFill>
        <p:spPr>
          <a:xfrm>
            <a:off x="242907" y="2725301"/>
            <a:ext cx="6219111" cy="3311676"/>
          </a:xfrm>
          <a:prstGeom prst="rect">
            <a:avLst/>
          </a:prstGeom>
        </p:spPr>
      </p:pic>
      <p:grpSp>
        <p:nvGrpSpPr>
          <p:cNvPr id="8" name="Group 7">
            <a:extLst>
              <a:ext uri="{FF2B5EF4-FFF2-40B4-BE49-F238E27FC236}">
                <a16:creationId xmlns:a16="http://schemas.microsoft.com/office/drawing/2014/main" id="{C2983317-0D9B-4964-8316-266E5328C6D3}"/>
              </a:ext>
            </a:extLst>
          </p:cNvPr>
          <p:cNvGrpSpPr/>
          <p:nvPr/>
        </p:nvGrpSpPr>
        <p:grpSpPr>
          <a:xfrm>
            <a:off x="551062" y="222312"/>
            <a:ext cx="11419478" cy="1077218"/>
            <a:chOff x="314485" y="195540"/>
            <a:chExt cx="11419478" cy="1077218"/>
          </a:xfrm>
        </p:grpSpPr>
        <p:grpSp>
          <p:nvGrpSpPr>
            <p:cNvPr id="9" name="그룹 5">
              <a:extLst>
                <a:ext uri="{FF2B5EF4-FFF2-40B4-BE49-F238E27FC236}">
                  <a16:creationId xmlns:a16="http://schemas.microsoft.com/office/drawing/2014/main" id="{DAC61289-2B93-4652-8AEB-2565B155D174}"/>
                </a:ext>
              </a:extLst>
            </p:cNvPr>
            <p:cNvGrpSpPr/>
            <p:nvPr/>
          </p:nvGrpSpPr>
          <p:grpSpPr>
            <a:xfrm>
              <a:off x="314485" y="243900"/>
              <a:ext cx="1321548" cy="665475"/>
              <a:chOff x="4096871" y="1542298"/>
              <a:chExt cx="8346285" cy="3817590"/>
            </a:xfrm>
          </p:grpSpPr>
          <p:sp>
            <p:nvSpPr>
              <p:cNvPr id="16" name="자유형 6">
                <a:extLst>
                  <a:ext uri="{FF2B5EF4-FFF2-40B4-BE49-F238E27FC236}">
                    <a16:creationId xmlns:a16="http://schemas.microsoft.com/office/drawing/2014/main" id="{65CAF13C-93C0-4768-9721-4B2B54FF30E6}"/>
                  </a:ext>
                </a:extLst>
              </p:cNvPr>
              <p:cNvSpPr/>
              <p:nvPr/>
            </p:nvSpPr>
            <p:spPr>
              <a:xfrm>
                <a:off x="4416702" y="1800900"/>
                <a:ext cx="8026454" cy="3558988"/>
              </a:xfrm>
              <a:custGeom>
                <a:avLst/>
                <a:gdLst>
                  <a:gd name="connsiteX0" fmla="*/ 0 w 5620871"/>
                  <a:gd name="connsiteY0" fmla="*/ 600635 h 3218329"/>
                  <a:gd name="connsiteX1" fmla="*/ 268941 w 5620871"/>
                  <a:gd name="connsiteY1" fmla="*/ 2599765 h 3218329"/>
                  <a:gd name="connsiteX2" fmla="*/ 4939553 w 5620871"/>
                  <a:gd name="connsiteY2" fmla="*/ 3218329 h 3218329"/>
                  <a:gd name="connsiteX3" fmla="*/ 5620871 w 5620871"/>
                  <a:gd name="connsiteY3" fmla="*/ 0 h 3218329"/>
                  <a:gd name="connsiteX4" fmla="*/ 0 w 5620871"/>
                  <a:gd name="connsiteY4" fmla="*/ 600635 h 3218329"/>
                  <a:gd name="connsiteX0" fmla="*/ 0 w 5638800"/>
                  <a:gd name="connsiteY0" fmla="*/ 376517 h 3218329"/>
                  <a:gd name="connsiteX1" fmla="*/ 286870 w 5638800"/>
                  <a:gd name="connsiteY1" fmla="*/ 2599765 h 3218329"/>
                  <a:gd name="connsiteX2" fmla="*/ 4957482 w 5638800"/>
                  <a:gd name="connsiteY2" fmla="*/ 3218329 h 3218329"/>
                  <a:gd name="connsiteX3" fmla="*/ 5638800 w 5638800"/>
                  <a:gd name="connsiteY3" fmla="*/ 0 h 3218329"/>
                  <a:gd name="connsiteX4" fmla="*/ 0 w 5638800"/>
                  <a:gd name="connsiteY4" fmla="*/ 376517 h 3218329"/>
                  <a:gd name="connsiteX0" fmla="*/ 0 w 5638800"/>
                  <a:gd name="connsiteY0" fmla="*/ 376517 h 3218329"/>
                  <a:gd name="connsiteX1" fmla="*/ 349623 w 5638800"/>
                  <a:gd name="connsiteY1" fmla="*/ 2788024 h 3218329"/>
                  <a:gd name="connsiteX2" fmla="*/ 4957482 w 5638800"/>
                  <a:gd name="connsiteY2" fmla="*/ 3218329 h 3218329"/>
                  <a:gd name="connsiteX3" fmla="*/ 5638800 w 5638800"/>
                  <a:gd name="connsiteY3" fmla="*/ 0 h 3218329"/>
                  <a:gd name="connsiteX4" fmla="*/ 0 w 5638800"/>
                  <a:gd name="connsiteY4" fmla="*/ 376517 h 3218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3218329">
                    <a:moveTo>
                      <a:pt x="0" y="376517"/>
                    </a:moveTo>
                    <a:lnTo>
                      <a:pt x="349623" y="2788024"/>
                    </a:lnTo>
                    <a:lnTo>
                      <a:pt x="4957482" y="3218329"/>
                    </a:lnTo>
                    <a:lnTo>
                      <a:pt x="5638800" y="0"/>
                    </a:lnTo>
                    <a:lnTo>
                      <a:pt x="0" y="376517"/>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
            <p:nvSpPr>
              <p:cNvPr id="17" name="자유형 7">
                <a:extLst>
                  <a:ext uri="{FF2B5EF4-FFF2-40B4-BE49-F238E27FC236}">
                    <a16:creationId xmlns:a16="http://schemas.microsoft.com/office/drawing/2014/main" id="{1B3C272C-0FB3-4949-BB4D-2D3A27A33357}"/>
                  </a:ext>
                </a:extLst>
              </p:cNvPr>
              <p:cNvSpPr/>
              <p:nvPr/>
            </p:nvSpPr>
            <p:spPr>
              <a:xfrm>
                <a:off x="4096871" y="1542298"/>
                <a:ext cx="4078941" cy="3558988"/>
              </a:xfrm>
              <a:custGeom>
                <a:avLst/>
                <a:gdLst>
                  <a:gd name="connsiteX0" fmla="*/ 35858 w 4078941"/>
                  <a:gd name="connsiteY0" fmla="*/ 618565 h 3558988"/>
                  <a:gd name="connsiteX1" fmla="*/ 0 w 4078941"/>
                  <a:gd name="connsiteY1" fmla="*/ 89647 h 3558988"/>
                  <a:gd name="connsiteX2" fmla="*/ 4078941 w 4078941"/>
                  <a:gd name="connsiteY2" fmla="*/ 0 h 3558988"/>
                  <a:gd name="connsiteX3" fmla="*/ 3881717 w 4078941"/>
                  <a:gd name="connsiteY3" fmla="*/ 3558988 h 3558988"/>
                  <a:gd name="connsiteX4" fmla="*/ 277905 w 4078941"/>
                  <a:gd name="connsiteY4" fmla="*/ 3424518 h 3558988"/>
                  <a:gd name="connsiteX5" fmla="*/ 215153 w 4078941"/>
                  <a:gd name="connsiteY5" fmla="*/ 2770094 h 3558988"/>
                  <a:gd name="connsiteX0" fmla="*/ 45719 w 4078941"/>
                  <a:gd name="connsiteY0" fmla="*/ 421341 h 3558988"/>
                  <a:gd name="connsiteX1" fmla="*/ 0 w 4078941"/>
                  <a:gd name="connsiteY1" fmla="*/ 89647 h 3558988"/>
                  <a:gd name="connsiteX2" fmla="*/ 4078941 w 4078941"/>
                  <a:gd name="connsiteY2" fmla="*/ 0 h 3558988"/>
                  <a:gd name="connsiteX3" fmla="*/ 3881717 w 4078941"/>
                  <a:gd name="connsiteY3" fmla="*/ 3558988 h 3558988"/>
                  <a:gd name="connsiteX4" fmla="*/ 277905 w 4078941"/>
                  <a:gd name="connsiteY4" fmla="*/ 3424518 h 3558988"/>
                  <a:gd name="connsiteX5" fmla="*/ 215153 w 4078941"/>
                  <a:gd name="connsiteY5" fmla="*/ 2770094 h 3558988"/>
                  <a:gd name="connsiteX0" fmla="*/ 45719 w 4078941"/>
                  <a:gd name="connsiteY0" fmla="*/ 421341 h 3558988"/>
                  <a:gd name="connsiteX1" fmla="*/ 0 w 4078941"/>
                  <a:gd name="connsiteY1" fmla="*/ 89647 h 3558988"/>
                  <a:gd name="connsiteX2" fmla="*/ 4078941 w 4078941"/>
                  <a:gd name="connsiteY2" fmla="*/ 0 h 3558988"/>
                  <a:gd name="connsiteX3" fmla="*/ 3881717 w 4078941"/>
                  <a:gd name="connsiteY3" fmla="*/ 3558988 h 3558988"/>
                  <a:gd name="connsiteX4" fmla="*/ 277905 w 4078941"/>
                  <a:gd name="connsiteY4" fmla="*/ 3424518 h 3558988"/>
                  <a:gd name="connsiteX5" fmla="*/ 215153 w 4078941"/>
                  <a:gd name="connsiteY5" fmla="*/ 2770094 h 3558988"/>
                  <a:gd name="connsiteX0" fmla="*/ 45719 w 4078941"/>
                  <a:gd name="connsiteY0" fmla="*/ 421341 h 3558988"/>
                  <a:gd name="connsiteX1" fmla="*/ 0 w 4078941"/>
                  <a:gd name="connsiteY1" fmla="*/ 89647 h 3558988"/>
                  <a:gd name="connsiteX2" fmla="*/ 4078941 w 4078941"/>
                  <a:gd name="connsiteY2" fmla="*/ 0 h 3558988"/>
                  <a:gd name="connsiteX3" fmla="*/ 3881717 w 4078941"/>
                  <a:gd name="connsiteY3" fmla="*/ 3558988 h 3558988"/>
                  <a:gd name="connsiteX4" fmla="*/ 277905 w 4078941"/>
                  <a:gd name="connsiteY4" fmla="*/ 3424518 h 3558988"/>
                  <a:gd name="connsiteX5" fmla="*/ 251011 w 4078941"/>
                  <a:gd name="connsiteY5" fmla="*/ 2913530 h 3558988"/>
                  <a:gd name="connsiteX0" fmla="*/ 45719 w 4078941"/>
                  <a:gd name="connsiteY0" fmla="*/ 421341 h 3558988"/>
                  <a:gd name="connsiteX1" fmla="*/ 0 w 4078941"/>
                  <a:gd name="connsiteY1" fmla="*/ 89647 h 3558988"/>
                  <a:gd name="connsiteX2" fmla="*/ 4078941 w 4078941"/>
                  <a:gd name="connsiteY2" fmla="*/ 0 h 3558988"/>
                  <a:gd name="connsiteX3" fmla="*/ 3881717 w 4078941"/>
                  <a:gd name="connsiteY3" fmla="*/ 3558988 h 3558988"/>
                  <a:gd name="connsiteX4" fmla="*/ 277905 w 4078941"/>
                  <a:gd name="connsiteY4" fmla="*/ 3424518 h 3558988"/>
                  <a:gd name="connsiteX5" fmla="*/ 251011 w 4078941"/>
                  <a:gd name="connsiteY5" fmla="*/ 2967318 h 3558988"/>
                  <a:gd name="connsiteX0" fmla="*/ 45719 w 4078941"/>
                  <a:gd name="connsiteY0" fmla="*/ 421341 h 3558988"/>
                  <a:gd name="connsiteX1" fmla="*/ 0 w 4078941"/>
                  <a:gd name="connsiteY1" fmla="*/ 89647 h 3558988"/>
                  <a:gd name="connsiteX2" fmla="*/ 4078941 w 4078941"/>
                  <a:gd name="connsiteY2" fmla="*/ 0 h 3558988"/>
                  <a:gd name="connsiteX3" fmla="*/ 3881717 w 4078941"/>
                  <a:gd name="connsiteY3" fmla="*/ 3558988 h 3558988"/>
                  <a:gd name="connsiteX4" fmla="*/ 277905 w 4078941"/>
                  <a:gd name="connsiteY4" fmla="*/ 3424518 h 3558988"/>
                  <a:gd name="connsiteX5" fmla="*/ 242046 w 4078941"/>
                  <a:gd name="connsiteY5" fmla="*/ 2958353 h 355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8941" h="3558988">
                    <a:moveTo>
                      <a:pt x="45719" y="421341"/>
                    </a:moveTo>
                    <a:lnTo>
                      <a:pt x="0" y="89647"/>
                    </a:lnTo>
                    <a:lnTo>
                      <a:pt x="4078941" y="0"/>
                    </a:lnTo>
                    <a:lnTo>
                      <a:pt x="3881717" y="3558988"/>
                    </a:lnTo>
                    <a:lnTo>
                      <a:pt x="277905" y="3424518"/>
                    </a:lnTo>
                    <a:lnTo>
                      <a:pt x="242046" y="2958353"/>
                    </a:ln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0" name="TextBox 9">
              <a:extLst>
                <a:ext uri="{FF2B5EF4-FFF2-40B4-BE49-F238E27FC236}">
                  <a16:creationId xmlns:a16="http://schemas.microsoft.com/office/drawing/2014/main" id="{F0055C89-7977-4F24-AE95-27D77A1F3FA1}"/>
                </a:ext>
              </a:extLst>
            </p:cNvPr>
            <p:cNvSpPr txBox="1"/>
            <p:nvPr/>
          </p:nvSpPr>
          <p:spPr>
            <a:xfrm>
              <a:off x="1720347" y="195540"/>
              <a:ext cx="9505677" cy="1077218"/>
            </a:xfrm>
            <a:prstGeom prst="rect">
              <a:avLst/>
            </a:prstGeom>
            <a:noFill/>
          </p:spPr>
          <p:txBody>
            <a:bodyPr wrap="square" rtlCol="0">
              <a:spAutoFit/>
            </a:bodyPr>
            <a:lstStyle/>
            <a:p>
              <a:r>
                <a:rPr lang="en-US" altLang="ko-KR" sz="3200" dirty="0">
                  <a:latin typeface="Open Sans Semibold" panose="020B0706030804020204" pitchFamily="34" charset="0"/>
                  <a:ea typeface="Open Sans Semibold" panose="020B0706030804020204" pitchFamily="34" charset="0"/>
                  <a:cs typeface="Open Sans Semibold" panose="020B0706030804020204" pitchFamily="34" charset="0"/>
                </a:rPr>
                <a:t>Accelerate Digital Innovation for Agricultural Transformation</a:t>
              </a:r>
              <a:endParaRPr lang="ko-KR" altLang="en-US" sz="7200" dirty="0">
                <a:latin typeface="Open Sans Semibold" panose="020B0706030804020204" pitchFamily="34" charset="0"/>
                <a:cs typeface="Open Sans Semibold" panose="020B0706030804020204" pitchFamily="34" charset="0"/>
              </a:endParaRPr>
            </a:p>
          </p:txBody>
        </p:sp>
        <p:grpSp>
          <p:nvGrpSpPr>
            <p:cNvPr id="11" name="그룹 1">
              <a:extLst>
                <a:ext uri="{FF2B5EF4-FFF2-40B4-BE49-F238E27FC236}">
                  <a16:creationId xmlns:a16="http://schemas.microsoft.com/office/drawing/2014/main" id="{5D0E98C9-317A-486D-AD31-892FF5DBCFA1}"/>
                </a:ext>
              </a:extLst>
            </p:cNvPr>
            <p:cNvGrpSpPr/>
            <p:nvPr/>
          </p:nvGrpSpPr>
          <p:grpSpPr>
            <a:xfrm>
              <a:off x="11152156" y="243900"/>
              <a:ext cx="581807" cy="147736"/>
              <a:chOff x="10939502" y="179966"/>
              <a:chExt cx="765043" cy="194265"/>
            </a:xfrm>
          </p:grpSpPr>
          <p:sp>
            <p:nvSpPr>
              <p:cNvPr id="13" name="타원 22">
                <a:extLst>
                  <a:ext uri="{FF2B5EF4-FFF2-40B4-BE49-F238E27FC236}">
                    <a16:creationId xmlns:a16="http://schemas.microsoft.com/office/drawing/2014/main" id="{7D5EAEF6-7F85-4CC9-AB15-C083D80CC4C6}"/>
                  </a:ext>
                </a:extLst>
              </p:cNvPr>
              <p:cNvSpPr/>
              <p:nvPr/>
            </p:nvSpPr>
            <p:spPr>
              <a:xfrm>
                <a:off x="11510280" y="179966"/>
                <a:ext cx="194265" cy="194265"/>
              </a:xfrm>
              <a:prstGeom prst="ellipse">
                <a:avLst/>
              </a:prstGeom>
              <a:solidFill>
                <a:srgbClr val="C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
            <p:nvSpPr>
              <p:cNvPr id="14" name="타원 23">
                <a:extLst>
                  <a:ext uri="{FF2B5EF4-FFF2-40B4-BE49-F238E27FC236}">
                    <a16:creationId xmlns:a16="http://schemas.microsoft.com/office/drawing/2014/main" id="{E760BFDD-00CC-4668-8DFC-DB583D25E1FA}"/>
                  </a:ext>
                </a:extLst>
              </p:cNvPr>
              <p:cNvSpPr/>
              <p:nvPr/>
            </p:nvSpPr>
            <p:spPr>
              <a:xfrm>
                <a:off x="11224891" y="179966"/>
                <a:ext cx="194265" cy="194265"/>
              </a:xfrm>
              <a:prstGeom prst="ellips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
            <p:nvSpPr>
              <p:cNvPr id="15" name="타원 24">
                <a:extLst>
                  <a:ext uri="{FF2B5EF4-FFF2-40B4-BE49-F238E27FC236}">
                    <a16:creationId xmlns:a16="http://schemas.microsoft.com/office/drawing/2014/main" id="{D43E94FC-A901-4EA1-B1CC-D321866EC223}"/>
                  </a:ext>
                </a:extLst>
              </p:cNvPr>
              <p:cNvSpPr/>
              <p:nvPr/>
            </p:nvSpPr>
            <p:spPr>
              <a:xfrm>
                <a:off x="10939502" y="179966"/>
                <a:ext cx="194265" cy="194265"/>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2" name="직사각형 12">
              <a:extLst>
                <a:ext uri="{FF2B5EF4-FFF2-40B4-BE49-F238E27FC236}">
                  <a16:creationId xmlns:a16="http://schemas.microsoft.com/office/drawing/2014/main" id="{3D605A3E-9161-4943-8E51-B4A35731C816}"/>
                </a:ext>
              </a:extLst>
            </p:cNvPr>
            <p:cNvSpPr/>
            <p:nvPr/>
          </p:nvSpPr>
          <p:spPr>
            <a:xfrm>
              <a:off x="467123" y="305634"/>
              <a:ext cx="1056700" cy="461665"/>
            </a:xfrm>
            <a:prstGeom prst="rect">
              <a:avLst/>
            </a:prstGeom>
          </p:spPr>
          <p:txBody>
            <a:bodyPr wrap="none">
              <a:spAutoFit/>
            </a:bodyPr>
            <a:lstStyle/>
            <a:p>
              <a:r>
                <a:rPr lang="en-US" altLang="ko-KR" sz="2400" dirty="0">
                  <a:solidFill>
                    <a:schemeClr val="bg1"/>
                  </a:solidFill>
                </a:rPr>
                <a:t>ANNEX</a:t>
              </a:r>
              <a:endParaRPr lang="ko-KR" altLang="en-US" sz="2400" dirty="0">
                <a:solidFill>
                  <a:schemeClr val="bg1"/>
                </a:solidFill>
              </a:endParaRPr>
            </a:p>
          </p:txBody>
        </p:sp>
      </p:grpSp>
      <p:sp>
        <p:nvSpPr>
          <p:cNvPr id="2" name="Rectangle 1">
            <a:extLst>
              <a:ext uri="{FF2B5EF4-FFF2-40B4-BE49-F238E27FC236}">
                <a16:creationId xmlns:a16="http://schemas.microsoft.com/office/drawing/2014/main" id="{E4C354AA-642B-4E16-BF1F-4CEC329ADB43}"/>
              </a:ext>
            </a:extLst>
          </p:cNvPr>
          <p:cNvSpPr/>
          <p:nvPr/>
        </p:nvSpPr>
        <p:spPr>
          <a:xfrm>
            <a:off x="-1044860" y="2029896"/>
            <a:ext cx="7645138" cy="523220"/>
          </a:xfrm>
          <a:prstGeom prst="rect">
            <a:avLst/>
          </a:prstGeom>
        </p:spPr>
        <p:txBody>
          <a:bodyPr wrap="square">
            <a:spAutoFit/>
          </a:bodyPr>
          <a:lstStyle/>
          <a:p>
            <a:pPr algn="r"/>
            <a:r>
              <a:rPr lang="en-US" sz="2800" b="1" dirty="0">
                <a:solidFill>
                  <a:schemeClr val="tx2"/>
                </a:solidFill>
                <a:latin typeface="DaxOT-Bold"/>
              </a:rPr>
              <a:t>Concentrated investments in few countries</a:t>
            </a:r>
            <a:endParaRPr lang="fr-FR" sz="2800" b="1" dirty="0">
              <a:solidFill>
                <a:schemeClr val="tx2"/>
              </a:solidFill>
              <a:latin typeface="DaxOT-Bold"/>
            </a:endParaRPr>
          </a:p>
        </p:txBody>
      </p:sp>
      <p:sp>
        <p:nvSpPr>
          <p:cNvPr id="5" name="Rectangle 4">
            <a:extLst>
              <a:ext uri="{FF2B5EF4-FFF2-40B4-BE49-F238E27FC236}">
                <a16:creationId xmlns:a16="http://schemas.microsoft.com/office/drawing/2014/main" id="{3371BEBE-F88C-4C4F-ABEF-2BF1C860BDAD}"/>
              </a:ext>
            </a:extLst>
          </p:cNvPr>
          <p:cNvSpPr/>
          <p:nvPr/>
        </p:nvSpPr>
        <p:spPr>
          <a:xfrm>
            <a:off x="10402555" y="4490215"/>
            <a:ext cx="1546538" cy="52321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Investment needs $billion</a:t>
            </a:r>
          </a:p>
        </p:txBody>
      </p:sp>
    </p:spTree>
    <p:extLst>
      <p:ext uri="{BB962C8B-B14F-4D97-AF65-F5344CB8AC3E}">
        <p14:creationId xmlns:p14="http://schemas.microsoft.com/office/powerpoint/2010/main" val="228829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3">
                                            <p:txEl>
                                              <p:pRg st="0" end="0"/>
                                            </p:txEl>
                                          </p:spTgt>
                                        </p:tgtEl>
                                        <p:attrNameLst>
                                          <p:attrName>style.visibility</p:attrName>
                                        </p:attrNameLst>
                                      </p:cBhvr>
                                      <p:to>
                                        <p:strVal val="visible"/>
                                      </p:to>
                                    </p:set>
                                    <p:animEffect transition="in" filter="circle(in)">
                                      <p:cBhvr>
                                        <p:cTn id="14" dur="20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3">
            <a:extLst>
              <a:ext uri="{FF2B5EF4-FFF2-40B4-BE49-F238E27FC236}">
                <a16:creationId xmlns:a16="http://schemas.microsoft.com/office/drawing/2014/main" id="{C5DBC554-559E-45BD-B1CC-258A219B155E}"/>
              </a:ext>
            </a:extLst>
          </p:cNvPr>
          <p:cNvSpPr/>
          <p:nvPr/>
        </p:nvSpPr>
        <p:spPr>
          <a:xfrm>
            <a:off x="1422685" y="832909"/>
            <a:ext cx="8435164" cy="1542063"/>
          </a:xfrm>
          <a:prstGeom prst="rect">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p>
        </p:txBody>
      </p:sp>
      <p:sp>
        <p:nvSpPr>
          <p:cNvPr id="4" name="Slide Number Placeholder 3">
            <a:extLst>
              <a:ext uri="{FF2B5EF4-FFF2-40B4-BE49-F238E27FC236}">
                <a16:creationId xmlns:a16="http://schemas.microsoft.com/office/drawing/2014/main" id="{DCEBF5A6-9995-4764-B834-03D2E60571BC}"/>
              </a:ext>
            </a:extLst>
          </p:cNvPr>
          <p:cNvSpPr>
            <a:spLocks noGrp="1"/>
          </p:cNvSpPr>
          <p:nvPr>
            <p:ph type="sldNum" sz="quarter" idx="12"/>
          </p:nvPr>
        </p:nvSpPr>
        <p:spPr>
          <a:xfrm>
            <a:off x="520529" y="7101677"/>
            <a:ext cx="731600" cy="524800"/>
          </a:xfrm>
        </p:spPr>
        <p:txBody>
          <a:bodyPr/>
          <a:lstStyle/>
          <a:p>
            <a:fld id="{144D4D3B-19AA-44B1-A67F-301603FA85E3}" type="slidenum">
              <a:rPr lang="fr-FR" smtClean="0"/>
              <a:t>15</a:t>
            </a:fld>
            <a:endParaRPr lang="fr-FR"/>
          </a:p>
        </p:txBody>
      </p:sp>
      <p:sp>
        <p:nvSpPr>
          <p:cNvPr id="5" name="모서리가 둥근 직사각형 24">
            <a:extLst>
              <a:ext uri="{FF2B5EF4-FFF2-40B4-BE49-F238E27FC236}">
                <a16:creationId xmlns:a16="http://schemas.microsoft.com/office/drawing/2014/main" id="{267E43BA-6BC4-48AE-9A81-71F42121420A}"/>
              </a:ext>
            </a:extLst>
          </p:cNvPr>
          <p:cNvSpPr/>
          <p:nvPr/>
        </p:nvSpPr>
        <p:spPr>
          <a:xfrm>
            <a:off x="1646181" y="1060747"/>
            <a:ext cx="3785047" cy="1114260"/>
          </a:xfrm>
          <a:prstGeom prst="roundRect">
            <a:avLst>
              <a:gd name="adj" fmla="val 4909"/>
            </a:avLst>
          </a:prstGeom>
          <a:solidFill>
            <a:srgbClr val="FAFAFA"/>
          </a:solidFill>
          <a:ln w="3175">
            <a:solidFill>
              <a:schemeClr val="bg1">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dirty="0">
                <a:solidFill>
                  <a:schemeClr val="tx1"/>
                </a:solidFill>
              </a:rPr>
              <a:t>E-Agriculture Strategy</a:t>
            </a:r>
          </a:p>
          <a:p>
            <a:pPr algn="ctr"/>
            <a:r>
              <a:rPr lang="en-US" sz="1400" dirty="0">
                <a:solidFill>
                  <a:schemeClr val="tx1"/>
                </a:solidFill>
              </a:rPr>
              <a:t>Develop an e-agriculture strategy to be integrated into the overall agricultural sector development strategy</a:t>
            </a:r>
            <a:endParaRPr lang="ko-KR" altLang="en-US" sz="1400" dirty="0">
              <a:solidFill>
                <a:schemeClr val="tx1"/>
              </a:solidFill>
            </a:endParaRPr>
          </a:p>
        </p:txBody>
      </p:sp>
      <p:sp>
        <p:nvSpPr>
          <p:cNvPr id="7" name="모서리가 둥근 직사각형 24">
            <a:extLst>
              <a:ext uri="{FF2B5EF4-FFF2-40B4-BE49-F238E27FC236}">
                <a16:creationId xmlns:a16="http://schemas.microsoft.com/office/drawing/2014/main" id="{0C011208-906F-4619-A253-B8ABE3EAB70B}"/>
              </a:ext>
            </a:extLst>
          </p:cNvPr>
          <p:cNvSpPr/>
          <p:nvPr/>
        </p:nvSpPr>
        <p:spPr>
          <a:xfrm>
            <a:off x="5726432" y="1070308"/>
            <a:ext cx="3925192" cy="1129152"/>
          </a:xfrm>
          <a:prstGeom prst="roundRect">
            <a:avLst>
              <a:gd name="adj" fmla="val 4909"/>
            </a:avLst>
          </a:prstGeom>
          <a:solidFill>
            <a:srgbClr val="FAFAFA"/>
          </a:solidFill>
          <a:ln w="3175">
            <a:solidFill>
              <a:schemeClr val="bg1">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dirty="0">
                <a:solidFill>
                  <a:schemeClr val="tx1"/>
                </a:solidFill>
              </a:rPr>
              <a:t>Agricultural Data Policy</a:t>
            </a:r>
          </a:p>
          <a:p>
            <a:pPr algn="ctr"/>
            <a:r>
              <a:rPr lang="en-US" sz="1333" dirty="0">
                <a:solidFill>
                  <a:schemeClr val="tx1"/>
                </a:solidFill>
              </a:rPr>
              <a:t>Develop data policies that clarify data privacy, ownership, and sharing rules, as well as those mandating data collection and protections</a:t>
            </a:r>
            <a:r>
              <a:rPr lang="en-US" sz="2400" dirty="0"/>
              <a:t>. </a:t>
            </a:r>
            <a:endParaRPr lang="ko-KR" altLang="en-US" sz="2400" dirty="0">
              <a:solidFill>
                <a:schemeClr val="tx1"/>
              </a:solidFill>
            </a:endParaRPr>
          </a:p>
        </p:txBody>
      </p:sp>
      <p:sp>
        <p:nvSpPr>
          <p:cNvPr id="8" name="직사각형 3">
            <a:extLst>
              <a:ext uri="{FF2B5EF4-FFF2-40B4-BE49-F238E27FC236}">
                <a16:creationId xmlns:a16="http://schemas.microsoft.com/office/drawing/2014/main" id="{21E642F7-D02D-40E9-8B61-C7F7651B0135}"/>
              </a:ext>
            </a:extLst>
          </p:cNvPr>
          <p:cNvSpPr/>
          <p:nvPr/>
        </p:nvSpPr>
        <p:spPr>
          <a:xfrm>
            <a:off x="1416228" y="2546863"/>
            <a:ext cx="8442251" cy="4054871"/>
          </a:xfrm>
          <a:prstGeom prst="rect">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p>
        </p:txBody>
      </p:sp>
      <p:sp>
        <p:nvSpPr>
          <p:cNvPr id="10" name="직사각형 3">
            <a:extLst>
              <a:ext uri="{FF2B5EF4-FFF2-40B4-BE49-F238E27FC236}">
                <a16:creationId xmlns:a16="http://schemas.microsoft.com/office/drawing/2014/main" id="{8C5C5D31-9F45-441E-A71A-C6C9B460DF5A}"/>
              </a:ext>
            </a:extLst>
          </p:cNvPr>
          <p:cNvSpPr/>
          <p:nvPr/>
        </p:nvSpPr>
        <p:spPr>
          <a:xfrm rot="16200000">
            <a:off x="8136946" y="2849015"/>
            <a:ext cx="5745100" cy="1712885"/>
          </a:xfrm>
          <a:prstGeom prst="rect">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altLang="ko-KR" sz="2400" dirty="0">
                <a:solidFill>
                  <a:schemeClr val="tx1"/>
                </a:solidFill>
              </a:rPr>
              <a:t>Private Sector Investment </a:t>
            </a:r>
          </a:p>
          <a:p>
            <a:pPr algn="ctr"/>
            <a:r>
              <a:rPr lang="en-US" altLang="ko-KR" sz="2400" dirty="0">
                <a:solidFill>
                  <a:schemeClr val="tx1"/>
                </a:solidFill>
              </a:rPr>
              <a:t>In</a:t>
            </a:r>
          </a:p>
          <a:p>
            <a:pPr algn="ctr"/>
            <a:r>
              <a:rPr lang="en-US" altLang="ko-KR" sz="2400" dirty="0">
                <a:solidFill>
                  <a:schemeClr val="tx1"/>
                </a:solidFill>
              </a:rPr>
              <a:t>Innovation Platforms</a:t>
            </a:r>
            <a:endParaRPr lang="ko-KR" altLang="en-US" sz="2400" dirty="0">
              <a:solidFill>
                <a:schemeClr val="tx1"/>
              </a:solidFill>
            </a:endParaRPr>
          </a:p>
        </p:txBody>
      </p:sp>
      <p:sp>
        <p:nvSpPr>
          <p:cNvPr id="11" name="직사각형 3">
            <a:extLst>
              <a:ext uri="{FF2B5EF4-FFF2-40B4-BE49-F238E27FC236}">
                <a16:creationId xmlns:a16="http://schemas.microsoft.com/office/drawing/2014/main" id="{0FF9C10E-656B-4DBC-A014-9FDFA2CAE999}"/>
              </a:ext>
            </a:extLst>
          </p:cNvPr>
          <p:cNvSpPr/>
          <p:nvPr/>
        </p:nvSpPr>
        <p:spPr>
          <a:xfrm>
            <a:off x="1416230" y="5798288"/>
            <a:ext cx="10449709" cy="779699"/>
          </a:xfrm>
          <a:prstGeom prst="rect">
            <a:avLst/>
          </a:prstGeom>
          <a:solidFill>
            <a:schemeClr val="bg2">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Support rural broadband access and last-mile internet delivery programs.</a:t>
            </a:r>
          </a:p>
          <a:p>
            <a:pPr algn="ctr"/>
            <a:r>
              <a:rPr lang="en-US" sz="2400" dirty="0">
                <a:solidFill>
                  <a:schemeClr val="tx1"/>
                </a:solidFill>
              </a:rPr>
              <a:t>Develop rural road networks, power, and irrigation infrastructure</a:t>
            </a:r>
            <a:r>
              <a:rPr lang="en-US" sz="1600" dirty="0">
                <a:solidFill>
                  <a:schemeClr val="tx1"/>
                </a:solidFill>
              </a:rPr>
              <a:t>.</a:t>
            </a:r>
            <a:endParaRPr lang="ko-KR" altLang="en-US" sz="1600" dirty="0">
              <a:solidFill>
                <a:schemeClr val="tx1"/>
              </a:solidFill>
            </a:endParaRPr>
          </a:p>
        </p:txBody>
      </p:sp>
      <p:sp>
        <p:nvSpPr>
          <p:cNvPr id="12" name="Freeform 8">
            <a:extLst>
              <a:ext uri="{FF2B5EF4-FFF2-40B4-BE49-F238E27FC236}">
                <a16:creationId xmlns:a16="http://schemas.microsoft.com/office/drawing/2014/main" id="{6F2BD6BC-CA1C-4D39-9CF5-DAB7F5FDE584}"/>
              </a:ext>
            </a:extLst>
          </p:cNvPr>
          <p:cNvSpPr>
            <a:spLocks/>
          </p:cNvSpPr>
          <p:nvPr/>
        </p:nvSpPr>
        <p:spPr bwMode="auto">
          <a:xfrm rot="16200000">
            <a:off x="3257634" y="2303004"/>
            <a:ext cx="633852" cy="270717"/>
          </a:xfrm>
          <a:custGeom>
            <a:avLst/>
            <a:gdLst>
              <a:gd name="T0" fmla="*/ 1643 w 5118"/>
              <a:gd name="T1" fmla="*/ 6 h 3176"/>
              <a:gd name="T2" fmla="*/ 1712 w 5118"/>
              <a:gd name="T3" fmla="*/ 39 h 3176"/>
              <a:gd name="T4" fmla="*/ 1769 w 5118"/>
              <a:gd name="T5" fmla="*/ 95 h 3176"/>
              <a:gd name="T6" fmla="*/ 1800 w 5118"/>
              <a:gd name="T7" fmla="*/ 165 h 3176"/>
              <a:gd name="T8" fmla="*/ 1806 w 5118"/>
              <a:gd name="T9" fmla="*/ 239 h 3176"/>
              <a:gd name="T10" fmla="*/ 1788 w 5118"/>
              <a:gd name="T11" fmla="*/ 313 h 3176"/>
              <a:gd name="T12" fmla="*/ 1743 w 5118"/>
              <a:gd name="T13" fmla="*/ 378 h 3176"/>
              <a:gd name="T14" fmla="*/ 4896 w 5118"/>
              <a:gd name="T15" fmla="*/ 1366 h 3176"/>
              <a:gd name="T16" fmla="*/ 4983 w 5118"/>
              <a:gd name="T17" fmla="*/ 1383 h 3176"/>
              <a:gd name="T18" fmla="*/ 5053 w 5118"/>
              <a:gd name="T19" fmla="*/ 1432 h 3176"/>
              <a:gd name="T20" fmla="*/ 5101 w 5118"/>
              <a:gd name="T21" fmla="*/ 1502 h 3176"/>
              <a:gd name="T22" fmla="*/ 5118 w 5118"/>
              <a:gd name="T23" fmla="*/ 1587 h 3176"/>
              <a:gd name="T24" fmla="*/ 5101 w 5118"/>
              <a:gd name="T25" fmla="*/ 1674 h 3176"/>
              <a:gd name="T26" fmla="*/ 5053 w 5118"/>
              <a:gd name="T27" fmla="*/ 1745 h 3176"/>
              <a:gd name="T28" fmla="*/ 4983 w 5118"/>
              <a:gd name="T29" fmla="*/ 1791 h 3176"/>
              <a:gd name="T30" fmla="*/ 4896 w 5118"/>
              <a:gd name="T31" fmla="*/ 1810 h 3176"/>
              <a:gd name="T32" fmla="*/ 1743 w 5118"/>
              <a:gd name="T33" fmla="*/ 2798 h 3176"/>
              <a:gd name="T34" fmla="*/ 1788 w 5118"/>
              <a:gd name="T35" fmla="*/ 2862 h 3176"/>
              <a:gd name="T36" fmla="*/ 1806 w 5118"/>
              <a:gd name="T37" fmla="*/ 2935 h 3176"/>
              <a:gd name="T38" fmla="*/ 1800 w 5118"/>
              <a:gd name="T39" fmla="*/ 3010 h 3176"/>
              <a:gd name="T40" fmla="*/ 1769 w 5118"/>
              <a:gd name="T41" fmla="*/ 3080 h 3176"/>
              <a:gd name="T42" fmla="*/ 1716 w 5118"/>
              <a:gd name="T43" fmla="*/ 3134 h 3176"/>
              <a:gd name="T44" fmla="*/ 1654 w 5118"/>
              <a:gd name="T45" fmla="*/ 3166 h 3176"/>
              <a:gd name="T46" fmla="*/ 1585 w 5118"/>
              <a:gd name="T47" fmla="*/ 3176 h 3176"/>
              <a:gd name="T48" fmla="*/ 1519 w 5118"/>
              <a:gd name="T49" fmla="*/ 3166 h 3176"/>
              <a:gd name="T50" fmla="*/ 1456 w 5118"/>
              <a:gd name="T51" fmla="*/ 3134 h 3176"/>
              <a:gd name="T52" fmla="*/ 63 w 5118"/>
              <a:gd name="T53" fmla="*/ 1745 h 3176"/>
              <a:gd name="T54" fmla="*/ 18 w 5118"/>
              <a:gd name="T55" fmla="*/ 1679 h 3176"/>
              <a:gd name="T56" fmla="*/ 0 w 5118"/>
              <a:gd name="T57" fmla="*/ 1606 h 3176"/>
              <a:gd name="T58" fmla="*/ 6 w 5118"/>
              <a:gd name="T59" fmla="*/ 1531 h 3176"/>
              <a:gd name="T60" fmla="*/ 37 w 5118"/>
              <a:gd name="T61" fmla="*/ 1461 h 3176"/>
              <a:gd name="T62" fmla="*/ 1430 w 5118"/>
              <a:gd name="T63" fmla="*/ 64 h 3176"/>
              <a:gd name="T64" fmla="*/ 1494 w 5118"/>
              <a:gd name="T65" fmla="*/ 20 h 3176"/>
              <a:gd name="T66" fmla="*/ 1567 w 5118"/>
              <a:gd name="T67" fmla="*/ 0 h 3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18" h="3176">
                <a:moveTo>
                  <a:pt x="1606" y="0"/>
                </a:moveTo>
                <a:lnTo>
                  <a:pt x="1643" y="6"/>
                </a:lnTo>
                <a:lnTo>
                  <a:pt x="1679" y="20"/>
                </a:lnTo>
                <a:lnTo>
                  <a:pt x="1712" y="39"/>
                </a:lnTo>
                <a:lnTo>
                  <a:pt x="1743" y="64"/>
                </a:lnTo>
                <a:lnTo>
                  <a:pt x="1769" y="95"/>
                </a:lnTo>
                <a:lnTo>
                  <a:pt x="1788" y="129"/>
                </a:lnTo>
                <a:lnTo>
                  <a:pt x="1800" y="165"/>
                </a:lnTo>
                <a:lnTo>
                  <a:pt x="1806" y="202"/>
                </a:lnTo>
                <a:lnTo>
                  <a:pt x="1806" y="239"/>
                </a:lnTo>
                <a:lnTo>
                  <a:pt x="1800" y="277"/>
                </a:lnTo>
                <a:lnTo>
                  <a:pt x="1788" y="313"/>
                </a:lnTo>
                <a:lnTo>
                  <a:pt x="1769" y="347"/>
                </a:lnTo>
                <a:lnTo>
                  <a:pt x="1743" y="378"/>
                </a:lnTo>
                <a:lnTo>
                  <a:pt x="754" y="1366"/>
                </a:lnTo>
                <a:lnTo>
                  <a:pt x="4896" y="1366"/>
                </a:lnTo>
                <a:lnTo>
                  <a:pt x="4941" y="1371"/>
                </a:lnTo>
                <a:lnTo>
                  <a:pt x="4983" y="1383"/>
                </a:lnTo>
                <a:lnTo>
                  <a:pt x="5020" y="1404"/>
                </a:lnTo>
                <a:lnTo>
                  <a:pt x="5053" y="1432"/>
                </a:lnTo>
                <a:lnTo>
                  <a:pt x="5080" y="1464"/>
                </a:lnTo>
                <a:lnTo>
                  <a:pt x="5101" y="1502"/>
                </a:lnTo>
                <a:lnTo>
                  <a:pt x="5114" y="1544"/>
                </a:lnTo>
                <a:lnTo>
                  <a:pt x="5118" y="1587"/>
                </a:lnTo>
                <a:lnTo>
                  <a:pt x="5114" y="1632"/>
                </a:lnTo>
                <a:lnTo>
                  <a:pt x="5101" y="1674"/>
                </a:lnTo>
                <a:lnTo>
                  <a:pt x="5080" y="1712"/>
                </a:lnTo>
                <a:lnTo>
                  <a:pt x="5053" y="1745"/>
                </a:lnTo>
                <a:lnTo>
                  <a:pt x="5020" y="1771"/>
                </a:lnTo>
                <a:lnTo>
                  <a:pt x="4983" y="1791"/>
                </a:lnTo>
                <a:lnTo>
                  <a:pt x="4941" y="1805"/>
                </a:lnTo>
                <a:lnTo>
                  <a:pt x="4896" y="1810"/>
                </a:lnTo>
                <a:lnTo>
                  <a:pt x="754" y="1810"/>
                </a:lnTo>
                <a:lnTo>
                  <a:pt x="1743" y="2798"/>
                </a:lnTo>
                <a:lnTo>
                  <a:pt x="1769" y="2828"/>
                </a:lnTo>
                <a:lnTo>
                  <a:pt x="1788" y="2862"/>
                </a:lnTo>
                <a:lnTo>
                  <a:pt x="1800" y="2898"/>
                </a:lnTo>
                <a:lnTo>
                  <a:pt x="1806" y="2935"/>
                </a:lnTo>
                <a:lnTo>
                  <a:pt x="1806" y="2973"/>
                </a:lnTo>
                <a:lnTo>
                  <a:pt x="1800" y="3010"/>
                </a:lnTo>
                <a:lnTo>
                  <a:pt x="1788" y="3047"/>
                </a:lnTo>
                <a:lnTo>
                  <a:pt x="1769" y="3080"/>
                </a:lnTo>
                <a:lnTo>
                  <a:pt x="1743" y="3111"/>
                </a:lnTo>
                <a:lnTo>
                  <a:pt x="1716" y="3134"/>
                </a:lnTo>
                <a:lnTo>
                  <a:pt x="1685" y="3153"/>
                </a:lnTo>
                <a:lnTo>
                  <a:pt x="1654" y="3166"/>
                </a:lnTo>
                <a:lnTo>
                  <a:pt x="1620" y="3173"/>
                </a:lnTo>
                <a:lnTo>
                  <a:pt x="1585" y="3176"/>
                </a:lnTo>
                <a:lnTo>
                  <a:pt x="1553" y="3173"/>
                </a:lnTo>
                <a:lnTo>
                  <a:pt x="1519" y="3166"/>
                </a:lnTo>
                <a:lnTo>
                  <a:pt x="1487" y="3153"/>
                </a:lnTo>
                <a:lnTo>
                  <a:pt x="1456" y="3134"/>
                </a:lnTo>
                <a:lnTo>
                  <a:pt x="1430" y="3111"/>
                </a:lnTo>
                <a:lnTo>
                  <a:pt x="63" y="1745"/>
                </a:lnTo>
                <a:lnTo>
                  <a:pt x="37" y="1713"/>
                </a:lnTo>
                <a:lnTo>
                  <a:pt x="18" y="1679"/>
                </a:lnTo>
                <a:lnTo>
                  <a:pt x="6" y="1643"/>
                </a:lnTo>
                <a:lnTo>
                  <a:pt x="0" y="1606"/>
                </a:lnTo>
                <a:lnTo>
                  <a:pt x="0" y="1569"/>
                </a:lnTo>
                <a:lnTo>
                  <a:pt x="6" y="1531"/>
                </a:lnTo>
                <a:lnTo>
                  <a:pt x="18" y="1496"/>
                </a:lnTo>
                <a:lnTo>
                  <a:pt x="37" y="1461"/>
                </a:lnTo>
                <a:lnTo>
                  <a:pt x="63" y="1432"/>
                </a:lnTo>
                <a:lnTo>
                  <a:pt x="1430" y="64"/>
                </a:lnTo>
                <a:lnTo>
                  <a:pt x="1461" y="39"/>
                </a:lnTo>
                <a:lnTo>
                  <a:pt x="1494" y="20"/>
                </a:lnTo>
                <a:lnTo>
                  <a:pt x="1529" y="6"/>
                </a:lnTo>
                <a:lnTo>
                  <a:pt x="1567" y="0"/>
                </a:lnTo>
                <a:lnTo>
                  <a:pt x="1606" y="0"/>
                </a:lnTo>
                <a:close/>
              </a:path>
            </a:pathLst>
          </a:custGeom>
          <a:solidFill>
            <a:srgbClr val="85CDCB"/>
          </a:solidFill>
          <a:ln w="25400">
            <a:noFill/>
            <a:prstDash val="solid"/>
            <a:round/>
            <a:headEnd/>
            <a:tailEnd/>
          </a:ln>
        </p:spPr>
        <p:txBody>
          <a:bodyPr vert="horz" wrap="square" lIns="121920" tIns="60960" rIns="121920" bIns="60960" numCol="1" anchor="t" anchorCtr="0" compatLnSpc="1">
            <a:prstTxWarp prst="textNoShape">
              <a:avLst/>
            </a:prstTxWarp>
          </a:bodyPr>
          <a:lstStyle/>
          <a:p>
            <a:endParaRPr lang="ko-KR" altLang="en-US" sz="2400"/>
          </a:p>
        </p:txBody>
      </p:sp>
      <p:sp>
        <p:nvSpPr>
          <p:cNvPr id="13" name="Freeform 8">
            <a:extLst>
              <a:ext uri="{FF2B5EF4-FFF2-40B4-BE49-F238E27FC236}">
                <a16:creationId xmlns:a16="http://schemas.microsoft.com/office/drawing/2014/main" id="{19EB6119-9D4F-4BEF-BF93-473043856919}"/>
              </a:ext>
            </a:extLst>
          </p:cNvPr>
          <p:cNvSpPr>
            <a:spLocks/>
          </p:cNvSpPr>
          <p:nvPr/>
        </p:nvSpPr>
        <p:spPr bwMode="auto">
          <a:xfrm rot="16200000">
            <a:off x="7321409" y="2291719"/>
            <a:ext cx="601472" cy="270717"/>
          </a:xfrm>
          <a:custGeom>
            <a:avLst/>
            <a:gdLst>
              <a:gd name="T0" fmla="*/ 1643 w 5118"/>
              <a:gd name="T1" fmla="*/ 6 h 3176"/>
              <a:gd name="T2" fmla="*/ 1712 w 5118"/>
              <a:gd name="T3" fmla="*/ 39 h 3176"/>
              <a:gd name="T4" fmla="*/ 1769 w 5118"/>
              <a:gd name="T5" fmla="*/ 95 h 3176"/>
              <a:gd name="T6" fmla="*/ 1800 w 5118"/>
              <a:gd name="T7" fmla="*/ 165 h 3176"/>
              <a:gd name="T8" fmla="*/ 1806 w 5118"/>
              <a:gd name="T9" fmla="*/ 239 h 3176"/>
              <a:gd name="T10" fmla="*/ 1788 w 5118"/>
              <a:gd name="T11" fmla="*/ 313 h 3176"/>
              <a:gd name="T12" fmla="*/ 1743 w 5118"/>
              <a:gd name="T13" fmla="*/ 378 h 3176"/>
              <a:gd name="T14" fmla="*/ 4896 w 5118"/>
              <a:gd name="T15" fmla="*/ 1366 h 3176"/>
              <a:gd name="T16" fmla="*/ 4983 w 5118"/>
              <a:gd name="T17" fmla="*/ 1383 h 3176"/>
              <a:gd name="T18" fmla="*/ 5053 w 5118"/>
              <a:gd name="T19" fmla="*/ 1432 h 3176"/>
              <a:gd name="T20" fmla="*/ 5101 w 5118"/>
              <a:gd name="T21" fmla="*/ 1502 h 3176"/>
              <a:gd name="T22" fmla="*/ 5118 w 5118"/>
              <a:gd name="T23" fmla="*/ 1587 h 3176"/>
              <a:gd name="T24" fmla="*/ 5101 w 5118"/>
              <a:gd name="T25" fmla="*/ 1674 h 3176"/>
              <a:gd name="T26" fmla="*/ 5053 w 5118"/>
              <a:gd name="T27" fmla="*/ 1745 h 3176"/>
              <a:gd name="T28" fmla="*/ 4983 w 5118"/>
              <a:gd name="T29" fmla="*/ 1791 h 3176"/>
              <a:gd name="T30" fmla="*/ 4896 w 5118"/>
              <a:gd name="T31" fmla="*/ 1810 h 3176"/>
              <a:gd name="T32" fmla="*/ 1743 w 5118"/>
              <a:gd name="T33" fmla="*/ 2798 h 3176"/>
              <a:gd name="T34" fmla="*/ 1788 w 5118"/>
              <a:gd name="T35" fmla="*/ 2862 h 3176"/>
              <a:gd name="T36" fmla="*/ 1806 w 5118"/>
              <a:gd name="T37" fmla="*/ 2935 h 3176"/>
              <a:gd name="T38" fmla="*/ 1800 w 5118"/>
              <a:gd name="T39" fmla="*/ 3010 h 3176"/>
              <a:gd name="T40" fmla="*/ 1769 w 5118"/>
              <a:gd name="T41" fmla="*/ 3080 h 3176"/>
              <a:gd name="T42" fmla="*/ 1716 w 5118"/>
              <a:gd name="T43" fmla="*/ 3134 h 3176"/>
              <a:gd name="T44" fmla="*/ 1654 w 5118"/>
              <a:gd name="T45" fmla="*/ 3166 h 3176"/>
              <a:gd name="T46" fmla="*/ 1585 w 5118"/>
              <a:gd name="T47" fmla="*/ 3176 h 3176"/>
              <a:gd name="T48" fmla="*/ 1519 w 5118"/>
              <a:gd name="T49" fmla="*/ 3166 h 3176"/>
              <a:gd name="T50" fmla="*/ 1456 w 5118"/>
              <a:gd name="T51" fmla="*/ 3134 h 3176"/>
              <a:gd name="T52" fmla="*/ 63 w 5118"/>
              <a:gd name="T53" fmla="*/ 1745 h 3176"/>
              <a:gd name="T54" fmla="*/ 18 w 5118"/>
              <a:gd name="T55" fmla="*/ 1679 h 3176"/>
              <a:gd name="T56" fmla="*/ 0 w 5118"/>
              <a:gd name="T57" fmla="*/ 1606 h 3176"/>
              <a:gd name="T58" fmla="*/ 6 w 5118"/>
              <a:gd name="T59" fmla="*/ 1531 h 3176"/>
              <a:gd name="T60" fmla="*/ 37 w 5118"/>
              <a:gd name="T61" fmla="*/ 1461 h 3176"/>
              <a:gd name="T62" fmla="*/ 1430 w 5118"/>
              <a:gd name="T63" fmla="*/ 64 h 3176"/>
              <a:gd name="T64" fmla="*/ 1494 w 5118"/>
              <a:gd name="T65" fmla="*/ 20 h 3176"/>
              <a:gd name="T66" fmla="*/ 1567 w 5118"/>
              <a:gd name="T67" fmla="*/ 0 h 3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18" h="3176">
                <a:moveTo>
                  <a:pt x="1606" y="0"/>
                </a:moveTo>
                <a:lnTo>
                  <a:pt x="1643" y="6"/>
                </a:lnTo>
                <a:lnTo>
                  <a:pt x="1679" y="20"/>
                </a:lnTo>
                <a:lnTo>
                  <a:pt x="1712" y="39"/>
                </a:lnTo>
                <a:lnTo>
                  <a:pt x="1743" y="64"/>
                </a:lnTo>
                <a:lnTo>
                  <a:pt x="1769" y="95"/>
                </a:lnTo>
                <a:lnTo>
                  <a:pt x="1788" y="129"/>
                </a:lnTo>
                <a:lnTo>
                  <a:pt x="1800" y="165"/>
                </a:lnTo>
                <a:lnTo>
                  <a:pt x="1806" y="202"/>
                </a:lnTo>
                <a:lnTo>
                  <a:pt x="1806" y="239"/>
                </a:lnTo>
                <a:lnTo>
                  <a:pt x="1800" y="277"/>
                </a:lnTo>
                <a:lnTo>
                  <a:pt x="1788" y="313"/>
                </a:lnTo>
                <a:lnTo>
                  <a:pt x="1769" y="347"/>
                </a:lnTo>
                <a:lnTo>
                  <a:pt x="1743" y="378"/>
                </a:lnTo>
                <a:lnTo>
                  <a:pt x="754" y="1366"/>
                </a:lnTo>
                <a:lnTo>
                  <a:pt x="4896" y="1366"/>
                </a:lnTo>
                <a:lnTo>
                  <a:pt x="4941" y="1371"/>
                </a:lnTo>
                <a:lnTo>
                  <a:pt x="4983" y="1383"/>
                </a:lnTo>
                <a:lnTo>
                  <a:pt x="5020" y="1404"/>
                </a:lnTo>
                <a:lnTo>
                  <a:pt x="5053" y="1432"/>
                </a:lnTo>
                <a:lnTo>
                  <a:pt x="5080" y="1464"/>
                </a:lnTo>
                <a:lnTo>
                  <a:pt x="5101" y="1502"/>
                </a:lnTo>
                <a:lnTo>
                  <a:pt x="5114" y="1544"/>
                </a:lnTo>
                <a:lnTo>
                  <a:pt x="5118" y="1587"/>
                </a:lnTo>
                <a:lnTo>
                  <a:pt x="5114" y="1632"/>
                </a:lnTo>
                <a:lnTo>
                  <a:pt x="5101" y="1674"/>
                </a:lnTo>
                <a:lnTo>
                  <a:pt x="5080" y="1712"/>
                </a:lnTo>
                <a:lnTo>
                  <a:pt x="5053" y="1745"/>
                </a:lnTo>
                <a:lnTo>
                  <a:pt x="5020" y="1771"/>
                </a:lnTo>
                <a:lnTo>
                  <a:pt x="4983" y="1791"/>
                </a:lnTo>
                <a:lnTo>
                  <a:pt x="4941" y="1805"/>
                </a:lnTo>
                <a:lnTo>
                  <a:pt x="4896" y="1810"/>
                </a:lnTo>
                <a:lnTo>
                  <a:pt x="754" y="1810"/>
                </a:lnTo>
                <a:lnTo>
                  <a:pt x="1743" y="2798"/>
                </a:lnTo>
                <a:lnTo>
                  <a:pt x="1769" y="2828"/>
                </a:lnTo>
                <a:lnTo>
                  <a:pt x="1788" y="2862"/>
                </a:lnTo>
                <a:lnTo>
                  <a:pt x="1800" y="2898"/>
                </a:lnTo>
                <a:lnTo>
                  <a:pt x="1806" y="2935"/>
                </a:lnTo>
                <a:lnTo>
                  <a:pt x="1806" y="2973"/>
                </a:lnTo>
                <a:lnTo>
                  <a:pt x="1800" y="3010"/>
                </a:lnTo>
                <a:lnTo>
                  <a:pt x="1788" y="3047"/>
                </a:lnTo>
                <a:lnTo>
                  <a:pt x="1769" y="3080"/>
                </a:lnTo>
                <a:lnTo>
                  <a:pt x="1743" y="3111"/>
                </a:lnTo>
                <a:lnTo>
                  <a:pt x="1716" y="3134"/>
                </a:lnTo>
                <a:lnTo>
                  <a:pt x="1685" y="3153"/>
                </a:lnTo>
                <a:lnTo>
                  <a:pt x="1654" y="3166"/>
                </a:lnTo>
                <a:lnTo>
                  <a:pt x="1620" y="3173"/>
                </a:lnTo>
                <a:lnTo>
                  <a:pt x="1585" y="3176"/>
                </a:lnTo>
                <a:lnTo>
                  <a:pt x="1553" y="3173"/>
                </a:lnTo>
                <a:lnTo>
                  <a:pt x="1519" y="3166"/>
                </a:lnTo>
                <a:lnTo>
                  <a:pt x="1487" y="3153"/>
                </a:lnTo>
                <a:lnTo>
                  <a:pt x="1456" y="3134"/>
                </a:lnTo>
                <a:lnTo>
                  <a:pt x="1430" y="3111"/>
                </a:lnTo>
                <a:lnTo>
                  <a:pt x="63" y="1745"/>
                </a:lnTo>
                <a:lnTo>
                  <a:pt x="37" y="1713"/>
                </a:lnTo>
                <a:lnTo>
                  <a:pt x="18" y="1679"/>
                </a:lnTo>
                <a:lnTo>
                  <a:pt x="6" y="1643"/>
                </a:lnTo>
                <a:lnTo>
                  <a:pt x="0" y="1606"/>
                </a:lnTo>
                <a:lnTo>
                  <a:pt x="0" y="1569"/>
                </a:lnTo>
                <a:lnTo>
                  <a:pt x="6" y="1531"/>
                </a:lnTo>
                <a:lnTo>
                  <a:pt x="18" y="1496"/>
                </a:lnTo>
                <a:lnTo>
                  <a:pt x="37" y="1461"/>
                </a:lnTo>
                <a:lnTo>
                  <a:pt x="63" y="1432"/>
                </a:lnTo>
                <a:lnTo>
                  <a:pt x="1430" y="64"/>
                </a:lnTo>
                <a:lnTo>
                  <a:pt x="1461" y="39"/>
                </a:lnTo>
                <a:lnTo>
                  <a:pt x="1494" y="20"/>
                </a:lnTo>
                <a:lnTo>
                  <a:pt x="1529" y="6"/>
                </a:lnTo>
                <a:lnTo>
                  <a:pt x="1567" y="0"/>
                </a:lnTo>
                <a:lnTo>
                  <a:pt x="1606" y="0"/>
                </a:lnTo>
                <a:close/>
              </a:path>
            </a:pathLst>
          </a:custGeom>
          <a:solidFill>
            <a:srgbClr val="85CDCB"/>
          </a:solidFill>
          <a:ln w="25400">
            <a:noFill/>
            <a:prstDash val="solid"/>
            <a:round/>
            <a:headEnd/>
            <a:tailEnd/>
          </a:ln>
        </p:spPr>
        <p:txBody>
          <a:bodyPr vert="horz" wrap="square" lIns="121920" tIns="60960" rIns="121920" bIns="60960" numCol="1" anchor="t" anchorCtr="0" compatLnSpc="1">
            <a:prstTxWarp prst="textNoShape">
              <a:avLst/>
            </a:prstTxWarp>
          </a:bodyPr>
          <a:lstStyle/>
          <a:p>
            <a:endParaRPr lang="ko-KR" altLang="en-US" sz="2400"/>
          </a:p>
        </p:txBody>
      </p:sp>
      <p:sp>
        <p:nvSpPr>
          <p:cNvPr id="14" name="Freeform 8">
            <a:extLst>
              <a:ext uri="{FF2B5EF4-FFF2-40B4-BE49-F238E27FC236}">
                <a16:creationId xmlns:a16="http://schemas.microsoft.com/office/drawing/2014/main" id="{1CBE713F-FAC7-41E5-AAB6-749A3EDE8FEE}"/>
              </a:ext>
            </a:extLst>
          </p:cNvPr>
          <p:cNvSpPr>
            <a:spLocks/>
          </p:cNvSpPr>
          <p:nvPr/>
        </p:nvSpPr>
        <p:spPr bwMode="auto">
          <a:xfrm rot="10800000">
            <a:off x="9694781" y="2784904"/>
            <a:ext cx="601472" cy="270717"/>
          </a:xfrm>
          <a:custGeom>
            <a:avLst/>
            <a:gdLst>
              <a:gd name="T0" fmla="*/ 1643 w 5118"/>
              <a:gd name="T1" fmla="*/ 6 h 3176"/>
              <a:gd name="T2" fmla="*/ 1712 w 5118"/>
              <a:gd name="T3" fmla="*/ 39 h 3176"/>
              <a:gd name="T4" fmla="*/ 1769 w 5118"/>
              <a:gd name="T5" fmla="*/ 95 h 3176"/>
              <a:gd name="T6" fmla="*/ 1800 w 5118"/>
              <a:gd name="T7" fmla="*/ 165 h 3176"/>
              <a:gd name="T8" fmla="*/ 1806 w 5118"/>
              <a:gd name="T9" fmla="*/ 239 h 3176"/>
              <a:gd name="T10" fmla="*/ 1788 w 5118"/>
              <a:gd name="T11" fmla="*/ 313 h 3176"/>
              <a:gd name="T12" fmla="*/ 1743 w 5118"/>
              <a:gd name="T13" fmla="*/ 378 h 3176"/>
              <a:gd name="T14" fmla="*/ 4896 w 5118"/>
              <a:gd name="T15" fmla="*/ 1366 h 3176"/>
              <a:gd name="T16" fmla="*/ 4983 w 5118"/>
              <a:gd name="T17" fmla="*/ 1383 h 3176"/>
              <a:gd name="T18" fmla="*/ 5053 w 5118"/>
              <a:gd name="T19" fmla="*/ 1432 h 3176"/>
              <a:gd name="T20" fmla="*/ 5101 w 5118"/>
              <a:gd name="T21" fmla="*/ 1502 h 3176"/>
              <a:gd name="T22" fmla="*/ 5118 w 5118"/>
              <a:gd name="T23" fmla="*/ 1587 h 3176"/>
              <a:gd name="T24" fmla="*/ 5101 w 5118"/>
              <a:gd name="T25" fmla="*/ 1674 h 3176"/>
              <a:gd name="T26" fmla="*/ 5053 w 5118"/>
              <a:gd name="T27" fmla="*/ 1745 h 3176"/>
              <a:gd name="T28" fmla="*/ 4983 w 5118"/>
              <a:gd name="T29" fmla="*/ 1791 h 3176"/>
              <a:gd name="T30" fmla="*/ 4896 w 5118"/>
              <a:gd name="T31" fmla="*/ 1810 h 3176"/>
              <a:gd name="T32" fmla="*/ 1743 w 5118"/>
              <a:gd name="T33" fmla="*/ 2798 h 3176"/>
              <a:gd name="T34" fmla="*/ 1788 w 5118"/>
              <a:gd name="T35" fmla="*/ 2862 h 3176"/>
              <a:gd name="T36" fmla="*/ 1806 w 5118"/>
              <a:gd name="T37" fmla="*/ 2935 h 3176"/>
              <a:gd name="T38" fmla="*/ 1800 w 5118"/>
              <a:gd name="T39" fmla="*/ 3010 h 3176"/>
              <a:gd name="T40" fmla="*/ 1769 w 5118"/>
              <a:gd name="T41" fmla="*/ 3080 h 3176"/>
              <a:gd name="T42" fmla="*/ 1716 w 5118"/>
              <a:gd name="T43" fmla="*/ 3134 h 3176"/>
              <a:gd name="T44" fmla="*/ 1654 w 5118"/>
              <a:gd name="T45" fmla="*/ 3166 h 3176"/>
              <a:gd name="T46" fmla="*/ 1585 w 5118"/>
              <a:gd name="T47" fmla="*/ 3176 h 3176"/>
              <a:gd name="T48" fmla="*/ 1519 w 5118"/>
              <a:gd name="T49" fmla="*/ 3166 h 3176"/>
              <a:gd name="T50" fmla="*/ 1456 w 5118"/>
              <a:gd name="T51" fmla="*/ 3134 h 3176"/>
              <a:gd name="T52" fmla="*/ 63 w 5118"/>
              <a:gd name="T53" fmla="*/ 1745 h 3176"/>
              <a:gd name="T54" fmla="*/ 18 w 5118"/>
              <a:gd name="T55" fmla="*/ 1679 h 3176"/>
              <a:gd name="T56" fmla="*/ 0 w 5118"/>
              <a:gd name="T57" fmla="*/ 1606 h 3176"/>
              <a:gd name="T58" fmla="*/ 6 w 5118"/>
              <a:gd name="T59" fmla="*/ 1531 h 3176"/>
              <a:gd name="T60" fmla="*/ 37 w 5118"/>
              <a:gd name="T61" fmla="*/ 1461 h 3176"/>
              <a:gd name="T62" fmla="*/ 1430 w 5118"/>
              <a:gd name="T63" fmla="*/ 64 h 3176"/>
              <a:gd name="T64" fmla="*/ 1494 w 5118"/>
              <a:gd name="T65" fmla="*/ 20 h 3176"/>
              <a:gd name="T66" fmla="*/ 1567 w 5118"/>
              <a:gd name="T67" fmla="*/ 0 h 3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18" h="3176">
                <a:moveTo>
                  <a:pt x="1606" y="0"/>
                </a:moveTo>
                <a:lnTo>
                  <a:pt x="1643" y="6"/>
                </a:lnTo>
                <a:lnTo>
                  <a:pt x="1679" y="20"/>
                </a:lnTo>
                <a:lnTo>
                  <a:pt x="1712" y="39"/>
                </a:lnTo>
                <a:lnTo>
                  <a:pt x="1743" y="64"/>
                </a:lnTo>
                <a:lnTo>
                  <a:pt x="1769" y="95"/>
                </a:lnTo>
                <a:lnTo>
                  <a:pt x="1788" y="129"/>
                </a:lnTo>
                <a:lnTo>
                  <a:pt x="1800" y="165"/>
                </a:lnTo>
                <a:lnTo>
                  <a:pt x="1806" y="202"/>
                </a:lnTo>
                <a:lnTo>
                  <a:pt x="1806" y="239"/>
                </a:lnTo>
                <a:lnTo>
                  <a:pt x="1800" y="277"/>
                </a:lnTo>
                <a:lnTo>
                  <a:pt x="1788" y="313"/>
                </a:lnTo>
                <a:lnTo>
                  <a:pt x="1769" y="347"/>
                </a:lnTo>
                <a:lnTo>
                  <a:pt x="1743" y="378"/>
                </a:lnTo>
                <a:lnTo>
                  <a:pt x="754" y="1366"/>
                </a:lnTo>
                <a:lnTo>
                  <a:pt x="4896" y="1366"/>
                </a:lnTo>
                <a:lnTo>
                  <a:pt x="4941" y="1371"/>
                </a:lnTo>
                <a:lnTo>
                  <a:pt x="4983" y="1383"/>
                </a:lnTo>
                <a:lnTo>
                  <a:pt x="5020" y="1404"/>
                </a:lnTo>
                <a:lnTo>
                  <a:pt x="5053" y="1432"/>
                </a:lnTo>
                <a:lnTo>
                  <a:pt x="5080" y="1464"/>
                </a:lnTo>
                <a:lnTo>
                  <a:pt x="5101" y="1502"/>
                </a:lnTo>
                <a:lnTo>
                  <a:pt x="5114" y="1544"/>
                </a:lnTo>
                <a:lnTo>
                  <a:pt x="5118" y="1587"/>
                </a:lnTo>
                <a:lnTo>
                  <a:pt x="5114" y="1632"/>
                </a:lnTo>
                <a:lnTo>
                  <a:pt x="5101" y="1674"/>
                </a:lnTo>
                <a:lnTo>
                  <a:pt x="5080" y="1712"/>
                </a:lnTo>
                <a:lnTo>
                  <a:pt x="5053" y="1745"/>
                </a:lnTo>
                <a:lnTo>
                  <a:pt x="5020" y="1771"/>
                </a:lnTo>
                <a:lnTo>
                  <a:pt x="4983" y="1791"/>
                </a:lnTo>
                <a:lnTo>
                  <a:pt x="4941" y="1805"/>
                </a:lnTo>
                <a:lnTo>
                  <a:pt x="4896" y="1810"/>
                </a:lnTo>
                <a:lnTo>
                  <a:pt x="754" y="1810"/>
                </a:lnTo>
                <a:lnTo>
                  <a:pt x="1743" y="2798"/>
                </a:lnTo>
                <a:lnTo>
                  <a:pt x="1769" y="2828"/>
                </a:lnTo>
                <a:lnTo>
                  <a:pt x="1788" y="2862"/>
                </a:lnTo>
                <a:lnTo>
                  <a:pt x="1800" y="2898"/>
                </a:lnTo>
                <a:lnTo>
                  <a:pt x="1806" y="2935"/>
                </a:lnTo>
                <a:lnTo>
                  <a:pt x="1806" y="2973"/>
                </a:lnTo>
                <a:lnTo>
                  <a:pt x="1800" y="3010"/>
                </a:lnTo>
                <a:lnTo>
                  <a:pt x="1788" y="3047"/>
                </a:lnTo>
                <a:lnTo>
                  <a:pt x="1769" y="3080"/>
                </a:lnTo>
                <a:lnTo>
                  <a:pt x="1743" y="3111"/>
                </a:lnTo>
                <a:lnTo>
                  <a:pt x="1716" y="3134"/>
                </a:lnTo>
                <a:lnTo>
                  <a:pt x="1685" y="3153"/>
                </a:lnTo>
                <a:lnTo>
                  <a:pt x="1654" y="3166"/>
                </a:lnTo>
                <a:lnTo>
                  <a:pt x="1620" y="3173"/>
                </a:lnTo>
                <a:lnTo>
                  <a:pt x="1585" y="3176"/>
                </a:lnTo>
                <a:lnTo>
                  <a:pt x="1553" y="3173"/>
                </a:lnTo>
                <a:lnTo>
                  <a:pt x="1519" y="3166"/>
                </a:lnTo>
                <a:lnTo>
                  <a:pt x="1487" y="3153"/>
                </a:lnTo>
                <a:lnTo>
                  <a:pt x="1456" y="3134"/>
                </a:lnTo>
                <a:lnTo>
                  <a:pt x="1430" y="3111"/>
                </a:lnTo>
                <a:lnTo>
                  <a:pt x="63" y="1745"/>
                </a:lnTo>
                <a:lnTo>
                  <a:pt x="37" y="1713"/>
                </a:lnTo>
                <a:lnTo>
                  <a:pt x="18" y="1679"/>
                </a:lnTo>
                <a:lnTo>
                  <a:pt x="6" y="1643"/>
                </a:lnTo>
                <a:lnTo>
                  <a:pt x="0" y="1606"/>
                </a:lnTo>
                <a:lnTo>
                  <a:pt x="0" y="1569"/>
                </a:lnTo>
                <a:lnTo>
                  <a:pt x="6" y="1531"/>
                </a:lnTo>
                <a:lnTo>
                  <a:pt x="18" y="1496"/>
                </a:lnTo>
                <a:lnTo>
                  <a:pt x="37" y="1461"/>
                </a:lnTo>
                <a:lnTo>
                  <a:pt x="63" y="1432"/>
                </a:lnTo>
                <a:lnTo>
                  <a:pt x="1430" y="64"/>
                </a:lnTo>
                <a:lnTo>
                  <a:pt x="1461" y="39"/>
                </a:lnTo>
                <a:lnTo>
                  <a:pt x="1494" y="20"/>
                </a:lnTo>
                <a:lnTo>
                  <a:pt x="1529" y="6"/>
                </a:lnTo>
                <a:lnTo>
                  <a:pt x="1567" y="0"/>
                </a:lnTo>
                <a:lnTo>
                  <a:pt x="1606" y="0"/>
                </a:lnTo>
                <a:close/>
              </a:path>
            </a:pathLst>
          </a:custGeom>
          <a:solidFill>
            <a:srgbClr val="85CDCB"/>
          </a:solidFill>
          <a:ln w="25400">
            <a:noFill/>
            <a:prstDash val="solid"/>
            <a:round/>
            <a:headEnd/>
            <a:tailEnd/>
          </a:ln>
        </p:spPr>
        <p:txBody>
          <a:bodyPr vert="horz" wrap="square" lIns="121920" tIns="60960" rIns="121920" bIns="60960" numCol="1" anchor="t" anchorCtr="0" compatLnSpc="1">
            <a:prstTxWarp prst="textNoShape">
              <a:avLst/>
            </a:prstTxWarp>
          </a:bodyPr>
          <a:lstStyle/>
          <a:p>
            <a:endParaRPr lang="ko-KR" altLang="en-US" sz="2400"/>
          </a:p>
        </p:txBody>
      </p:sp>
      <p:grpSp>
        <p:nvGrpSpPr>
          <p:cNvPr id="16" name="그룹 13">
            <a:extLst>
              <a:ext uri="{FF2B5EF4-FFF2-40B4-BE49-F238E27FC236}">
                <a16:creationId xmlns:a16="http://schemas.microsoft.com/office/drawing/2014/main" id="{77D44909-2A7B-459C-A4D8-0756ED8F88C5}"/>
              </a:ext>
            </a:extLst>
          </p:cNvPr>
          <p:cNvGrpSpPr/>
          <p:nvPr/>
        </p:nvGrpSpPr>
        <p:grpSpPr>
          <a:xfrm>
            <a:off x="9571869" y="1725517"/>
            <a:ext cx="1018951" cy="969780"/>
            <a:chOff x="1054530" y="2424014"/>
            <a:chExt cx="1622970" cy="1622970"/>
          </a:xfrm>
        </p:grpSpPr>
        <p:sp>
          <p:nvSpPr>
            <p:cNvPr id="17" name="타원 14">
              <a:extLst>
                <a:ext uri="{FF2B5EF4-FFF2-40B4-BE49-F238E27FC236}">
                  <a16:creationId xmlns:a16="http://schemas.microsoft.com/office/drawing/2014/main" id="{057FFFD6-FBDF-490A-BBB0-5C489B595A4C}"/>
                </a:ext>
              </a:extLst>
            </p:cNvPr>
            <p:cNvSpPr/>
            <p:nvPr/>
          </p:nvSpPr>
          <p:spPr>
            <a:xfrm>
              <a:off x="1054530" y="2424014"/>
              <a:ext cx="1622970" cy="1622970"/>
            </a:xfrm>
            <a:prstGeom prst="ellipse">
              <a:avLst/>
            </a:prstGeom>
            <a:solidFill>
              <a:srgbClr val="33BF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pic>
          <p:nvPicPr>
            <p:cNvPr id="18" name="Picture 7" descr="C:\Users\권순호\Desktop\파포 디자인 참고\iOS7_icons\PNG\Data\add_database\add_database-256.png">
              <a:extLst>
                <a:ext uri="{FF2B5EF4-FFF2-40B4-BE49-F238E27FC236}">
                  <a16:creationId xmlns:a16="http://schemas.microsoft.com/office/drawing/2014/main" id="{728B7C55-3326-4089-B1B0-A3A36621126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442516" y="2711684"/>
              <a:ext cx="1047630" cy="10476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F4586DEB-0D74-40EE-ABD0-5422BD21E76B}"/>
              </a:ext>
            </a:extLst>
          </p:cNvPr>
          <p:cNvGrpSpPr/>
          <p:nvPr/>
        </p:nvGrpSpPr>
        <p:grpSpPr>
          <a:xfrm>
            <a:off x="5711793" y="2738761"/>
            <a:ext cx="4441259" cy="2917575"/>
            <a:chOff x="3400159" y="1576539"/>
            <a:chExt cx="4004455" cy="2188181"/>
          </a:xfrm>
        </p:grpSpPr>
        <p:sp>
          <p:nvSpPr>
            <p:cNvPr id="19" name="모서리가 둥근 직사각형 5">
              <a:extLst>
                <a:ext uri="{FF2B5EF4-FFF2-40B4-BE49-F238E27FC236}">
                  <a16:creationId xmlns:a16="http://schemas.microsoft.com/office/drawing/2014/main" id="{0EB90DFB-5297-41F5-97BE-CD065C5297C1}"/>
                </a:ext>
              </a:extLst>
            </p:cNvPr>
            <p:cNvSpPr/>
            <p:nvPr/>
          </p:nvSpPr>
          <p:spPr>
            <a:xfrm>
              <a:off x="3423280" y="2064551"/>
              <a:ext cx="3595259" cy="1368212"/>
            </a:xfrm>
            <a:prstGeom prst="roundRect">
              <a:avLst>
                <a:gd name="adj" fmla="val 0"/>
              </a:avLst>
            </a:prstGeom>
            <a:solidFill>
              <a:schemeClr val="bg1"/>
            </a:solidFill>
            <a:ln w="3175">
              <a:solidFill>
                <a:schemeClr val="bg1">
                  <a:lumMod val="75000"/>
                </a:schemeClr>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US" sz="1333" dirty="0">
                <a:solidFill>
                  <a:schemeClr val="tx1"/>
                </a:solidFill>
              </a:endParaRPr>
            </a:p>
            <a:p>
              <a:pPr marL="228594" lvl="1" indent="-228594">
                <a:buFontTx/>
                <a:buChar char="-"/>
              </a:pPr>
              <a:endParaRPr lang="en-US" sz="1333" dirty="0">
                <a:solidFill>
                  <a:schemeClr val="tx1"/>
                </a:solidFill>
              </a:endParaRPr>
            </a:p>
            <a:p>
              <a:pPr marL="228594" lvl="1" indent="-228594">
                <a:buFontTx/>
                <a:buChar char="-"/>
              </a:pPr>
              <a:r>
                <a:rPr lang="en-US" sz="1333" dirty="0">
                  <a:solidFill>
                    <a:schemeClr val="tx1"/>
                  </a:solidFill>
                </a:rPr>
                <a:t>Digital farmer IDs</a:t>
              </a:r>
            </a:p>
            <a:p>
              <a:pPr marL="228594" lvl="1" indent="-228594">
                <a:buFontTx/>
                <a:buChar char="-"/>
              </a:pPr>
              <a:r>
                <a:rPr lang="en-US" sz="1333" dirty="0">
                  <a:solidFill>
                    <a:schemeClr val="tx1"/>
                  </a:solidFill>
                </a:rPr>
                <a:t>National digital soil maps</a:t>
              </a:r>
            </a:p>
            <a:p>
              <a:pPr marL="228594" lvl="1" indent="-228594">
                <a:buFontTx/>
                <a:buChar char="-"/>
              </a:pPr>
              <a:r>
                <a:rPr lang="en-US" sz="1333" dirty="0">
                  <a:solidFill>
                    <a:schemeClr val="tx1"/>
                  </a:solidFill>
                </a:rPr>
                <a:t>E-government systems including smart subsidy programs</a:t>
              </a:r>
            </a:p>
            <a:p>
              <a:pPr marL="228594" lvl="1" indent="-228594">
                <a:buFontTx/>
                <a:buChar char="-"/>
              </a:pPr>
              <a:r>
                <a:rPr lang="en-US" sz="1333" dirty="0">
                  <a:solidFill>
                    <a:schemeClr val="tx1"/>
                  </a:solidFill>
                </a:rPr>
                <a:t>Real-time agricultural weather observatory and early warning systems (satellite, geospatial)</a:t>
              </a:r>
            </a:p>
            <a:p>
              <a:pPr marL="228594" lvl="1" indent="-228594">
                <a:buFontTx/>
                <a:buChar char="-"/>
              </a:pPr>
              <a:r>
                <a:rPr lang="fr-FR" sz="1333" dirty="0">
                  <a:solidFill>
                    <a:schemeClr val="tx1"/>
                  </a:solidFill>
                </a:rPr>
                <a:t>Digital surveillance </a:t>
              </a:r>
              <a:r>
                <a:rPr lang="en-US" sz="1333" dirty="0">
                  <a:solidFill>
                    <a:schemeClr val="tx1"/>
                  </a:solidFill>
                </a:rPr>
                <a:t>system</a:t>
              </a:r>
            </a:p>
            <a:p>
              <a:pPr marL="228594" lvl="1" indent="-228594">
                <a:buFontTx/>
                <a:buChar char="-"/>
              </a:pPr>
              <a:endParaRPr lang="en-US" sz="1333" dirty="0">
                <a:solidFill>
                  <a:schemeClr val="tx1"/>
                </a:solidFill>
              </a:endParaRPr>
            </a:p>
          </p:txBody>
        </p:sp>
        <p:sp>
          <p:nvSpPr>
            <p:cNvPr id="20" name="모서리가 둥근 직사각형 6">
              <a:extLst>
                <a:ext uri="{FF2B5EF4-FFF2-40B4-BE49-F238E27FC236}">
                  <a16:creationId xmlns:a16="http://schemas.microsoft.com/office/drawing/2014/main" id="{99C52E90-FDE3-48E4-BA70-9D15ADAE38D1}"/>
                </a:ext>
              </a:extLst>
            </p:cNvPr>
            <p:cNvSpPr/>
            <p:nvPr/>
          </p:nvSpPr>
          <p:spPr>
            <a:xfrm>
              <a:off x="3400159" y="1576539"/>
              <a:ext cx="3630712" cy="598240"/>
            </a:xfrm>
            <a:prstGeom prst="roundRect">
              <a:avLst>
                <a:gd name="adj" fmla="val 0"/>
              </a:avLst>
            </a:prstGeom>
            <a:solidFill>
              <a:srgbClr val="33A4CC"/>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333" dirty="0"/>
                <a:t>Public investment can be made in the areas of collecting foundational data and developing platforms</a:t>
              </a:r>
              <a:endParaRPr lang="ko-KR" altLang="en-US" sz="1067" dirty="0">
                <a:solidFill>
                  <a:prstClr val="white"/>
                </a:solidFill>
              </a:endParaRPr>
            </a:p>
          </p:txBody>
        </p:sp>
        <p:sp>
          <p:nvSpPr>
            <p:cNvPr id="15" name="Freeform 8">
              <a:extLst>
                <a:ext uri="{FF2B5EF4-FFF2-40B4-BE49-F238E27FC236}">
                  <a16:creationId xmlns:a16="http://schemas.microsoft.com/office/drawing/2014/main" id="{49F41D61-312F-449D-8ED9-173E3BAA0501}"/>
                </a:ext>
              </a:extLst>
            </p:cNvPr>
            <p:cNvSpPr>
              <a:spLocks/>
            </p:cNvSpPr>
            <p:nvPr/>
          </p:nvSpPr>
          <p:spPr bwMode="auto">
            <a:xfrm>
              <a:off x="6953510" y="3561682"/>
              <a:ext cx="451104" cy="203038"/>
            </a:xfrm>
            <a:custGeom>
              <a:avLst/>
              <a:gdLst>
                <a:gd name="T0" fmla="*/ 1643 w 5118"/>
                <a:gd name="T1" fmla="*/ 6 h 3176"/>
                <a:gd name="T2" fmla="*/ 1712 w 5118"/>
                <a:gd name="T3" fmla="*/ 39 h 3176"/>
                <a:gd name="T4" fmla="*/ 1769 w 5118"/>
                <a:gd name="T5" fmla="*/ 95 h 3176"/>
                <a:gd name="T6" fmla="*/ 1800 w 5118"/>
                <a:gd name="T7" fmla="*/ 165 h 3176"/>
                <a:gd name="T8" fmla="*/ 1806 w 5118"/>
                <a:gd name="T9" fmla="*/ 239 h 3176"/>
                <a:gd name="T10" fmla="*/ 1788 w 5118"/>
                <a:gd name="T11" fmla="*/ 313 h 3176"/>
                <a:gd name="T12" fmla="*/ 1743 w 5118"/>
                <a:gd name="T13" fmla="*/ 378 h 3176"/>
                <a:gd name="T14" fmla="*/ 4896 w 5118"/>
                <a:gd name="T15" fmla="*/ 1366 h 3176"/>
                <a:gd name="T16" fmla="*/ 4983 w 5118"/>
                <a:gd name="T17" fmla="*/ 1383 h 3176"/>
                <a:gd name="T18" fmla="*/ 5053 w 5118"/>
                <a:gd name="T19" fmla="*/ 1432 h 3176"/>
                <a:gd name="T20" fmla="*/ 5101 w 5118"/>
                <a:gd name="T21" fmla="*/ 1502 h 3176"/>
                <a:gd name="T22" fmla="*/ 5118 w 5118"/>
                <a:gd name="T23" fmla="*/ 1587 h 3176"/>
                <a:gd name="T24" fmla="*/ 5101 w 5118"/>
                <a:gd name="T25" fmla="*/ 1674 h 3176"/>
                <a:gd name="T26" fmla="*/ 5053 w 5118"/>
                <a:gd name="T27" fmla="*/ 1745 h 3176"/>
                <a:gd name="T28" fmla="*/ 4983 w 5118"/>
                <a:gd name="T29" fmla="*/ 1791 h 3176"/>
                <a:gd name="T30" fmla="*/ 4896 w 5118"/>
                <a:gd name="T31" fmla="*/ 1810 h 3176"/>
                <a:gd name="T32" fmla="*/ 1743 w 5118"/>
                <a:gd name="T33" fmla="*/ 2798 h 3176"/>
                <a:gd name="T34" fmla="*/ 1788 w 5118"/>
                <a:gd name="T35" fmla="*/ 2862 h 3176"/>
                <a:gd name="T36" fmla="*/ 1806 w 5118"/>
                <a:gd name="T37" fmla="*/ 2935 h 3176"/>
                <a:gd name="T38" fmla="*/ 1800 w 5118"/>
                <a:gd name="T39" fmla="*/ 3010 h 3176"/>
                <a:gd name="T40" fmla="*/ 1769 w 5118"/>
                <a:gd name="T41" fmla="*/ 3080 h 3176"/>
                <a:gd name="T42" fmla="*/ 1716 w 5118"/>
                <a:gd name="T43" fmla="*/ 3134 h 3176"/>
                <a:gd name="T44" fmla="*/ 1654 w 5118"/>
                <a:gd name="T45" fmla="*/ 3166 h 3176"/>
                <a:gd name="T46" fmla="*/ 1585 w 5118"/>
                <a:gd name="T47" fmla="*/ 3176 h 3176"/>
                <a:gd name="T48" fmla="*/ 1519 w 5118"/>
                <a:gd name="T49" fmla="*/ 3166 h 3176"/>
                <a:gd name="T50" fmla="*/ 1456 w 5118"/>
                <a:gd name="T51" fmla="*/ 3134 h 3176"/>
                <a:gd name="T52" fmla="*/ 63 w 5118"/>
                <a:gd name="T53" fmla="*/ 1745 h 3176"/>
                <a:gd name="T54" fmla="*/ 18 w 5118"/>
                <a:gd name="T55" fmla="*/ 1679 h 3176"/>
                <a:gd name="T56" fmla="*/ 0 w 5118"/>
                <a:gd name="T57" fmla="*/ 1606 h 3176"/>
                <a:gd name="T58" fmla="*/ 6 w 5118"/>
                <a:gd name="T59" fmla="*/ 1531 h 3176"/>
                <a:gd name="T60" fmla="*/ 37 w 5118"/>
                <a:gd name="T61" fmla="*/ 1461 h 3176"/>
                <a:gd name="T62" fmla="*/ 1430 w 5118"/>
                <a:gd name="T63" fmla="*/ 64 h 3176"/>
                <a:gd name="T64" fmla="*/ 1494 w 5118"/>
                <a:gd name="T65" fmla="*/ 20 h 3176"/>
                <a:gd name="T66" fmla="*/ 1567 w 5118"/>
                <a:gd name="T67" fmla="*/ 0 h 3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18" h="3176">
                  <a:moveTo>
                    <a:pt x="1606" y="0"/>
                  </a:moveTo>
                  <a:lnTo>
                    <a:pt x="1643" y="6"/>
                  </a:lnTo>
                  <a:lnTo>
                    <a:pt x="1679" y="20"/>
                  </a:lnTo>
                  <a:lnTo>
                    <a:pt x="1712" y="39"/>
                  </a:lnTo>
                  <a:lnTo>
                    <a:pt x="1743" y="64"/>
                  </a:lnTo>
                  <a:lnTo>
                    <a:pt x="1769" y="95"/>
                  </a:lnTo>
                  <a:lnTo>
                    <a:pt x="1788" y="129"/>
                  </a:lnTo>
                  <a:lnTo>
                    <a:pt x="1800" y="165"/>
                  </a:lnTo>
                  <a:lnTo>
                    <a:pt x="1806" y="202"/>
                  </a:lnTo>
                  <a:lnTo>
                    <a:pt x="1806" y="239"/>
                  </a:lnTo>
                  <a:lnTo>
                    <a:pt x="1800" y="277"/>
                  </a:lnTo>
                  <a:lnTo>
                    <a:pt x="1788" y="313"/>
                  </a:lnTo>
                  <a:lnTo>
                    <a:pt x="1769" y="347"/>
                  </a:lnTo>
                  <a:lnTo>
                    <a:pt x="1743" y="378"/>
                  </a:lnTo>
                  <a:lnTo>
                    <a:pt x="754" y="1366"/>
                  </a:lnTo>
                  <a:lnTo>
                    <a:pt x="4896" y="1366"/>
                  </a:lnTo>
                  <a:lnTo>
                    <a:pt x="4941" y="1371"/>
                  </a:lnTo>
                  <a:lnTo>
                    <a:pt x="4983" y="1383"/>
                  </a:lnTo>
                  <a:lnTo>
                    <a:pt x="5020" y="1404"/>
                  </a:lnTo>
                  <a:lnTo>
                    <a:pt x="5053" y="1432"/>
                  </a:lnTo>
                  <a:lnTo>
                    <a:pt x="5080" y="1464"/>
                  </a:lnTo>
                  <a:lnTo>
                    <a:pt x="5101" y="1502"/>
                  </a:lnTo>
                  <a:lnTo>
                    <a:pt x="5114" y="1544"/>
                  </a:lnTo>
                  <a:lnTo>
                    <a:pt x="5118" y="1587"/>
                  </a:lnTo>
                  <a:lnTo>
                    <a:pt x="5114" y="1632"/>
                  </a:lnTo>
                  <a:lnTo>
                    <a:pt x="5101" y="1674"/>
                  </a:lnTo>
                  <a:lnTo>
                    <a:pt x="5080" y="1712"/>
                  </a:lnTo>
                  <a:lnTo>
                    <a:pt x="5053" y="1745"/>
                  </a:lnTo>
                  <a:lnTo>
                    <a:pt x="5020" y="1771"/>
                  </a:lnTo>
                  <a:lnTo>
                    <a:pt x="4983" y="1791"/>
                  </a:lnTo>
                  <a:lnTo>
                    <a:pt x="4941" y="1805"/>
                  </a:lnTo>
                  <a:lnTo>
                    <a:pt x="4896" y="1810"/>
                  </a:lnTo>
                  <a:lnTo>
                    <a:pt x="754" y="1810"/>
                  </a:lnTo>
                  <a:lnTo>
                    <a:pt x="1743" y="2798"/>
                  </a:lnTo>
                  <a:lnTo>
                    <a:pt x="1769" y="2828"/>
                  </a:lnTo>
                  <a:lnTo>
                    <a:pt x="1788" y="2862"/>
                  </a:lnTo>
                  <a:lnTo>
                    <a:pt x="1800" y="2898"/>
                  </a:lnTo>
                  <a:lnTo>
                    <a:pt x="1806" y="2935"/>
                  </a:lnTo>
                  <a:lnTo>
                    <a:pt x="1806" y="2973"/>
                  </a:lnTo>
                  <a:lnTo>
                    <a:pt x="1800" y="3010"/>
                  </a:lnTo>
                  <a:lnTo>
                    <a:pt x="1788" y="3047"/>
                  </a:lnTo>
                  <a:lnTo>
                    <a:pt x="1769" y="3080"/>
                  </a:lnTo>
                  <a:lnTo>
                    <a:pt x="1743" y="3111"/>
                  </a:lnTo>
                  <a:lnTo>
                    <a:pt x="1716" y="3134"/>
                  </a:lnTo>
                  <a:lnTo>
                    <a:pt x="1685" y="3153"/>
                  </a:lnTo>
                  <a:lnTo>
                    <a:pt x="1654" y="3166"/>
                  </a:lnTo>
                  <a:lnTo>
                    <a:pt x="1620" y="3173"/>
                  </a:lnTo>
                  <a:lnTo>
                    <a:pt x="1585" y="3176"/>
                  </a:lnTo>
                  <a:lnTo>
                    <a:pt x="1553" y="3173"/>
                  </a:lnTo>
                  <a:lnTo>
                    <a:pt x="1519" y="3166"/>
                  </a:lnTo>
                  <a:lnTo>
                    <a:pt x="1487" y="3153"/>
                  </a:lnTo>
                  <a:lnTo>
                    <a:pt x="1456" y="3134"/>
                  </a:lnTo>
                  <a:lnTo>
                    <a:pt x="1430" y="3111"/>
                  </a:lnTo>
                  <a:lnTo>
                    <a:pt x="63" y="1745"/>
                  </a:lnTo>
                  <a:lnTo>
                    <a:pt x="37" y="1713"/>
                  </a:lnTo>
                  <a:lnTo>
                    <a:pt x="18" y="1679"/>
                  </a:lnTo>
                  <a:lnTo>
                    <a:pt x="6" y="1643"/>
                  </a:lnTo>
                  <a:lnTo>
                    <a:pt x="0" y="1606"/>
                  </a:lnTo>
                  <a:lnTo>
                    <a:pt x="0" y="1569"/>
                  </a:lnTo>
                  <a:lnTo>
                    <a:pt x="6" y="1531"/>
                  </a:lnTo>
                  <a:lnTo>
                    <a:pt x="18" y="1496"/>
                  </a:lnTo>
                  <a:lnTo>
                    <a:pt x="37" y="1461"/>
                  </a:lnTo>
                  <a:lnTo>
                    <a:pt x="63" y="1432"/>
                  </a:lnTo>
                  <a:lnTo>
                    <a:pt x="1430" y="64"/>
                  </a:lnTo>
                  <a:lnTo>
                    <a:pt x="1461" y="39"/>
                  </a:lnTo>
                  <a:lnTo>
                    <a:pt x="1494" y="20"/>
                  </a:lnTo>
                  <a:lnTo>
                    <a:pt x="1529" y="6"/>
                  </a:lnTo>
                  <a:lnTo>
                    <a:pt x="1567" y="0"/>
                  </a:lnTo>
                  <a:lnTo>
                    <a:pt x="1606" y="0"/>
                  </a:lnTo>
                  <a:close/>
                </a:path>
              </a:pathLst>
            </a:custGeom>
            <a:solidFill>
              <a:srgbClr val="85CDCB"/>
            </a:solidFill>
            <a:ln w="25400">
              <a:noFill/>
              <a:prstDash val="solid"/>
              <a:round/>
              <a:headEnd/>
              <a:tailEnd/>
            </a:ln>
          </p:spPr>
          <p:txBody>
            <a:bodyPr vert="horz" wrap="square" lIns="121920" tIns="60960" rIns="121920" bIns="60960" numCol="1" anchor="t" anchorCtr="0" compatLnSpc="1">
              <a:prstTxWarp prst="textNoShape">
                <a:avLst/>
              </a:prstTxWarp>
            </a:bodyPr>
            <a:lstStyle/>
            <a:p>
              <a:endParaRPr lang="ko-KR" altLang="en-US" sz="2400"/>
            </a:p>
          </p:txBody>
        </p:sp>
      </p:grpSp>
      <p:grpSp>
        <p:nvGrpSpPr>
          <p:cNvPr id="22" name="Group 21">
            <a:extLst>
              <a:ext uri="{FF2B5EF4-FFF2-40B4-BE49-F238E27FC236}">
                <a16:creationId xmlns:a16="http://schemas.microsoft.com/office/drawing/2014/main" id="{83C732F1-4262-46BC-95A1-4418542446FE}"/>
              </a:ext>
            </a:extLst>
          </p:cNvPr>
          <p:cNvGrpSpPr/>
          <p:nvPr/>
        </p:nvGrpSpPr>
        <p:grpSpPr>
          <a:xfrm>
            <a:off x="1569096" y="2738761"/>
            <a:ext cx="4102981" cy="2867631"/>
            <a:chOff x="3500921" y="2065843"/>
            <a:chExt cx="3603268" cy="1715854"/>
          </a:xfrm>
        </p:grpSpPr>
        <p:sp>
          <p:nvSpPr>
            <p:cNvPr id="24" name="모서리가 둥근 직사각형 5">
              <a:extLst>
                <a:ext uri="{FF2B5EF4-FFF2-40B4-BE49-F238E27FC236}">
                  <a16:creationId xmlns:a16="http://schemas.microsoft.com/office/drawing/2014/main" id="{9D751FB1-47C4-4E65-9E30-39C5FC2A3597}"/>
                </a:ext>
              </a:extLst>
            </p:cNvPr>
            <p:cNvSpPr/>
            <p:nvPr/>
          </p:nvSpPr>
          <p:spPr>
            <a:xfrm>
              <a:off x="3508930" y="2371566"/>
              <a:ext cx="3595259" cy="1410131"/>
            </a:xfrm>
            <a:prstGeom prst="roundRect">
              <a:avLst>
                <a:gd name="adj" fmla="val 0"/>
              </a:avLst>
            </a:prstGeom>
            <a:solidFill>
              <a:schemeClr val="bg1"/>
            </a:solidFill>
            <a:ln w="3175">
              <a:solidFill>
                <a:schemeClr val="bg1">
                  <a:lumMod val="75000"/>
                </a:schemeClr>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US" sz="1067" dirty="0">
                <a:solidFill>
                  <a:schemeClr val="tx1"/>
                </a:solidFill>
              </a:endParaRPr>
            </a:p>
            <a:p>
              <a:pPr lvl="1"/>
              <a:endParaRPr lang="en-US" sz="1067" dirty="0">
                <a:solidFill>
                  <a:schemeClr val="tx1"/>
                </a:solidFill>
              </a:endParaRPr>
            </a:p>
            <a:p>
              <a:pPr marL="228594" lvl="1" indent="-228594">
                <a:buFontTx/>
                <a:buChar char="-"/>
              </a:pPr>
              <a:r>
                <a:rPr lang="en-US" sz="1333" dirty="0">
                  <a:solidFill>
                    <a:schemeClr val="tx1"/>
                  </a:solidFill>
                </a:rPr>
                <a:t>Adopt pluralistic extension and service delivery approaches to enable digital innovations and solutions to be tested and tried for smallholders.  </a:t>
              </a:r>
            </a:p>
            <a:p>
              <a:pPr marL="228594" lvl="1" indent="-228594">
                <a:buFontTx/>
                <a:buChar char="-"/>
              </a:pPr>
              <a:r>
                <a:rPr lang="en-US" sz="1333" dirty="0">
                  <a:solidFill>
                    <a:schemeClr val="tx1"/>
                  </a:solidFill>
                </a:rPr>
                <a:t>Enable telecommunications infrastructure and payment systems in rural and remote areas to ensure good quality and predictable rural connectivity.</a:t>
              </a:r>
            </a:p>
            <a:p>
              <a:pPr marL="228594" lvl="1" indent="-228594">
                <a:buFontTx/>
                <a:buChar char="-"/>
              </a:pPr>
              <a:r>
                <a:rPr lang="en-US" altLang="ko-KR" sz="1333" dirty="0">
                  <a:solidFill>
                    <a:schemeClr val="tx1"/>
                  </a:solidFill>
                </a:rPr>
                <a:t>Invest in agricultural research, including partnerships between academic programs and industry tailored for digital agriculture technologies and innovations</a:t>
              </a:r>
              <a:endParaRPr lang="ko-KR" altLang="en-US" sz="1333" dirty="0">
                <a:solidFill>
                  <a:schemeClr val="tx1"/>
                </a:solidFill>
              </a:endParaRPr>
            </a:p>
            <a:p>
              <a:pPr marL="228594" lvl="1" indent="-228594">
                <a:buFontTx/>
                <a:buChar char="-"/>
              </a:pPr>
              <a:endParaRPr lang="en-US" sz="1067" dirty="0">
                <a:solidFill>
                  <a:schemeClr val="tx1"/>
                </a:solidFill>
              </a:endParaRPr>
            </a:p>
            <a:p>
              <a:pPr marL="228594" lvl="1" indent="-228594">
                <a:buFontTx/>
                <a:buChar char="-"/>
              </a:pPr>
              <a:endParaRPr lang="en-US" sz="1067" dirty="0">
                <a:solidFill>
                  <a:schemeClr val="tx1"/>
                </a:solidFill>
              </a:endParaRPr>
            </a:p>
          </p:txBody>
        </p:sp>
        <p:sp>
          <p:nvSpPr>
            <p:cNvPr id="25" name="모서리가 둥근 직사각형 6">
              <a:extLst>
                <a:ext uri="{FF2B5EF4-FFF2-40B4-BE49-F238E27FC236}">
                  <a16:creationId xmlns:a16="http://schemas.microsoft.com/office/drawing/2014/main" id="{9CE31DF6-861B-4BC8-86C1-049130EABFC0}"/>
                </a:ext>
              </a:extLst>
            </p:cNvPr>
            <p:cNvSpPr/>
            <p:nvPr/>
          </p:nvSpPr>
          <p:spPr>
            <a:xfrm>
              <a:off x="3500921" y="2065843"/>
              <a:ext cx="3595259" cy="321199"/>
            </a:xfrm>
            <a:prstGeom prst="roundRect">
              <a:avLst>
                <a:gd name="adj" fmla="val 0"/>
              </a:avLst>
            </a:prstGeom>
            <a:solidFill>
              <a:srgbClr val="33A4CC"/>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333" dirty="0"/>
                <a:t>Policy and Regulatory Reforms</a:t>
              </a:r>
              <a:endParaRPr lang="ko-KR" altLang="en-US" sz="1067" dirty="0">
                <a:solidFill>
                  <a:prstClr val="white"/>
                </a:solidFill>
              </a:endParaRPr>
            </a:p>
          </p:txBody>
        </p:sp>
      </p:grpSp>
      <p:sp>
        <p:nvSpPr>
          <p:cNvPr id="27" name="직사각형 10">
            <a:extLst>
              <a:ext uri="{FF2B5EF4-FFF2-40B4-BE49-F238E27FC236}">
                <a16:creationId xmlns:a16="http://schemas.microsoft.com/office/drawing/2014/main" id="{6BD4AE57-5889-4A99-9A00-E8489941F092}"/>
              </a:ext>
            </a:extLst>
          </p:cNvPr>
          <p:cNvSpPr/>
          <p:nvPr/>
        </p:nvSpPr>
        <p:spPr>
          <a:xfrm>
            <a:off x="57281" y="1398754"/>
            <a:ext cx="1450975" cy="461665"/>
          </a:xfrm>
          <a:prstGeom prst="rect">
            <a:avLst/>
          </a:prstGeom>
        </p:spPr>
        <p:txBody>
          <a:bodyPr wrap="none">
            <a:spAutoFit/>
          </a:bodyPr>
          <a:lstStyle/>
          <a:p>
            <a:r>
              <a:rPr lang="en-US" altLang="ko-KR" sz="2133" spc="-133" dirty="0">
                <a:ln>
                  <a:solidFill>
                    <a:srgbClr val="D91962">
                      <a:alpha val="0"/>
                    </a:srgbClr>
                  </a:solidFill>
                </a:ln>
                <a:solidFill>
                  <a:srgbClr val="33BFB8"/>
                </a:solidFill>
                <a:latin typeface="YDIYGO350" panose="02030504000101010101" pitchFamily="18" charset="-127"/>
                <a:ea typeface="YDIYGO350" panose="02030504000101010101" pitchFamily="18" charset="-127"/>
              </a:rPr>
              <a:t>Foundation</a:t>
            </a:r>
            <a:r>
              <a:rPr lang="en-US" altLang="ko-KR" sz="2400" spc="-133" dirty="0">
                <a:ln>
                  <a:solidFill>
                    <a:srgbClr val="D91962">
                      <a:alpha val="0"/>
                    </a:srgbClr>
                  </a:solidFill>
                </a:ln>
                <a:solidFill>
                  <a:srgbClr val="33BFB8"/>
                </a:solidFill>
                <a:latin typeface="YDIYGO350" panose="02030504000101010101" pitchFamily="18" charset="-127"/>
                <a:ea typeface="YDIYGO350" panose="02030504000101010101" pitchFamily="18" charset="-127"/>
              </a:rPr>
              <a:t> </a:t>
            </a:r>
          </a:p>
        </p:txBody>
      </p:sp>
      <p:sp>
        <p:nvSpPr>
          <p:cNvPr id="28" name="직사각형 11">
            <a:extLst>
              <a:ext uri="{FF2B5EF4-FFF2-40B4-BE49-F238E27FC236}">
                <a16:creationId xmlns:a16="http://schemas.microsoft.com/office/drawing/2014/main" id="{D0DB97EB-C192-41A2-8F99-F7C523B7D604}"/>
              </a:ext>
            </a:extLst>
          </p:cNvPr>
          <p:cNvSpPr/>
          <p:nvPr/>
        </p:nvSpPr>
        <p:spPr>
          <a:xfrm>
            <a:off x="-67835" y="2755289"/>
            <a:ext cx="1611289" cy="1077026"/>
          </a:xfrm>
          <a:prstGeom prst="rect">
            <a:avLst/>
          </a:prstGeom>
        </p:spPr>
        <p:txBody>
          <a:bodyPr wrap="square">
            <a:spAutoFit/>
          </a:bodyPr>
          <a:lstStyle/>
          <a:p>
            <a:r>
              <a:rPr lang="en-US" altLang="ko-KR" sz="2133" spc="-133" dirty="0">
                <a:ln>
                  <a:solidFill>
                    <a:srgbClr val="D91962">
                      <a:alpha val="0"/>
                    </a:srgbClr>
                  </a:solidFill>
                </a:ln>
                <a:solidFill>
                  <a:srgbClr val="33BFB8"/>
                </a:solidFill>
                <a:latin typeface="YDIYGO350" panose="02030504000101010101" pitchFamily="18" charset="-127"/>
                <a:ea typeface="YDIYGO350" panose="02030504000101010101" pitchFamily="18" charset="-127"/>
              </a:rPr>
              <a:t>Catalytic</a:t>
            </a:r>
          </a:p>
          <a:p>
            <a:r>
              <a:rPr lang="en-US" altLang="ko-KR" sz="2133" spc="-133" dirty="0">
                <a:ln>
                  <a:solidFill>
                    <a:srgbClr val="D91962">
                      <a:alpha val="0"/>
                    </a:srgbClr>
                  </a:solidFill>
                </a:ln>
                <a:solidFill>
                  <a:srgbClr val="33BFB8"/>
                </a:solidFill>
                <a:latin typeface="YDIYGO350" panose="02030504000101010101" pitchFamily="18" charset="-127"/>
                <a:ea typeface="YDIYGO350" panose="02030504000101010101" pitchFamily="18" charset="-127"/>
              </a:rPr>
              <a:t>Investments/ Policy </a:t>
            </a:r>
          </a:p>
        </p:txBody>
      </p:sp>
      <p:sp>
        <p:nvSpPr>
          <p:cNvPr id="29" name="직사각형 11">
            <a:extLst>
              <a:ext uri="{FF2B5EF4-FFF2-40B4-BE49-F238E27FC236}">
                <a16:creationId xmlns:a16="http://schemas.microsoft.com/office/drawing/2014/main" id="{CE45B50F-206A-496B-ADF0-5FE285DA7510}"/>
              </a:ext>
            </a:extLst>
          </p:cNvPr>
          <p:cNvSpPr/>
          <p:nvPr/>
        </p:nvSpPr>
        <p:spPr>
          <a:xfrm>
            <a:off x="-91699" y="5718856"/>
            <a:ext cx="1555298" cy="748795"/>
          </a:xfrm>
          <a:prstGeom prst="rect">
            <a:avLst/>
          </a:prstGeom>
        </p:spPr>
        <p:txBody>
          <a:bodyPr wrap="none">
            <a:spAutoFit/>
          </a:bodyPr>
          <a:lstStyle/>
          <a:p>
            <a:r>
              <a:rPr lang="en-US" altLang="ko-KR" sz="2133" spc="-133" dirty="0">
                <a:ln>
                  <a:solidFill>
                    <a:srgbClr val="D91962">
                      <a:alpha val="0"/>
                    </a:srgbClr>
                  </a:solidFill>
                </a:ln>
                <a:solidFill>
                  <a:srgbClr val="33BFB8"/>
                </a:solidFill>
                <a:latin typeface="YDIYGO350" panose="02030504000101010101" pitchFamily="18" charset="-127"/>
                <a:ea typeface="YDIYGO350" panose="02030504000101010101" pitchFamily="18" charset="-127"/>
              </a:rPr>
              <a:t>Supporting </a:t>
            </a:r>
          </a:p>
          <a:p>
            <a:r>
              <a:rPr lang="en-US" altLang="ko-KR" sz="2133" spc="-133" dirty="0">
                <a:ln>
                  <a:solidFill>
                    <a:srgbClr val="D91962">
                      <a:alpha val="0"/>
                    </a:srgbClr>
                  </a:solidFill>
                </a:ln>
                <a:solidFill>
                  <a:srgbClr val="33BFB8"/>
                </a:solidFill>
                <a:latin typeface="YDIYGO350" panose="02030504000101010101" pitchFamily="18" charset="-127"/>
                <a:ea typeface="YDIYGO350" panose="02030504000101010101" pitchFamily="18" charset="-127"/>
              </a:rPr>
              <a:t>Infrastructure</a:t>
            </a:r>
          </a:p>
        </p:txBody>
      </p:sp>
      <p:sp>
        <p:nvSpPr>
          <p:cNvPr id="32" name="TextBox 31">
            <a:extLst>
              <a:ext uri="{FF2B5EF4-FFF2-40B4-BE49-F238E27FC236}">
                <a16:creationId xmlns:a16="http://schemas.microsoft.com/office/drawing/2014/main" id="{966E2405-5D5C-4C3D-9B8A-B13DEB33D03D}"/>
              </a:ext>
            </a:extLst>
          </p:cNvPr>
          <p:cNvSpPr txBox="1"/>
          <p:nvPr/>
        </p:nvSpPr>
        <p:spPr>
          <a:xfrm>
            <a:off x="354993" y="169583"/>
            <a:ext cx="11716172" cy="502766"/>
          </a:xfrm>
          <a:prstGeom prst="rect">
            <a:avLst/>
          </a:prstGeom>
          <a:noFill/>
        </p:spPr>
        <p:txBody>
          <a:bodyPr wrap="square" rtlCol="0">
            <a:spAutoFit/>
          </a:bodyPr>
          <a:lstStyle/>
          <a:p>
            <a:r>
              <a:rPr lang="en-US" sz="2667" dirty="0">
                <a:solidFill>
                  <a:srgbClr val="0B87A1"/>
                </a:solidFill>
                <a:latin typeface="Calibri" panose="020F0502020204030204" pitchFamily="34" charset="0"/>
                <a:cs typeface="Calibri" panose="020F0502020204030204" pitchFamily="34" charset="0"/>
              </a:rPr>
              <a:t>Sequencing of Public actions to Facilitate Broader Adoption of Digital Technologies </a:t>
            </a:r>
          </a:p>
        </p:txBody>
      </p:sp>
    </p:spTree>
    <p:extLst>
      <p:ext uri="{BB962C8B-B14F-4D97-AF65-F5344CB8AC3E}">
        <p14:creationId xmlns:p14="http://schemas.microsoft.com/office/powerpoint/2010/main" val="41992214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355BC6CD-9AF9-49E1-BDEB-D07B6EC20377}"/>
              </a:ext>
            </a:extLst>
          </p:cNvPr>
          <p:cNvGraphicFramePr/>
          <p:nvPr>
            <p:extLst>
              <p:ext uri="{D42A27DB-BD31-4B8C-83A1-F6EECF244321}">
                <p14:modId xmlns:p14="http://schemas.microsoft.com/office/powerpoint/2010/main" val="2110586353"/>
              </p:ext>
            </p:extLst>
          </p:nvPr>
        </p:nvGraphicFramePr>
        <p:xfrm>
          <a:off x="1" y="1116513"/>
          <a:ext cx="5858940" cy="532744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D4D351CC-969F-4A00-8279-275CE3C89E68}"/>
              </a:ext>
            </a:extLst>
          </p:cNvPr>
          <p:cNvSpPr txBox="1"/>
          <p:nvPr/>
        </p:nvSpPr>
        <p:spPr>
          <a:xfrm>
            <a:off x="5698643" y="801385"/>
            <a:ext cx="4826780" cy="5909310"/>
          </a:xfrm>
          <a:prstGeom prst="rect">
            <a:avLst/>
          </a:prstGeom>
          <a:noFill/>
        </p:spPr>
        <p:txBody>
          <a:bodyPr wrap="square" rtlCol="0">
            <a:spAutoFit/>
          </a:bodyPr>
          <a:lstStyle/>
          <a:p>
            <a:r>
              <a:rPr lang="en-US" b="1" dirty="0"/>
              <a:t>Density</a:t>
            </a:r>
          </a:p>
          <a:p>
            <a:pPr marL="380990" indent="-380990">
              <a:buFont typeface="Arial" panose="020B0604020202020204" pitchFamily="34" charset="0"/>
              <a:buChar char="•"/>
            </a:pPr>
            <a:r>
              <a:rPr lang="en-US" dirty="0"/>
              <a:t>30% of all DATs in SSA operate in Kenya, in a dense cluster (Nairobi) </a:t>
            </a:r>
          </a:p>
          <a:p>
            <a:pPr marL="380990" indent="-380990">
              <a:buFont typeface="Arial" panose="020B0604020202020204" pitchFamily="34" charset="0"/>
              <a:buChar char="•"/>
            </a:pPr>
            <a:r>
              <a:rPr lang="en-US" dirty="0"/>
              <a:t>Nigeria has fewer DATs with wider spatial distribution (Lagos, Abuja, Enugu, Ibadan, Kaduna)</a:t>
            </a:r>
          </a:p>
          <a:p>
            <a:endParaRPr lang="en-US" dirty="0"/>
          </a:p>
          <a:p>
            <a:r>
              <a:rPr lang="en-US" b="1" dirty="0"/>
              <a:t>Finance</a:t>
            </a:r>
          </a:p>
          <a:p>
            <a:pPr marL="380990" indent="-380990">
              <a:buFont typeface="Arial" panose="020B0604020202020204" pitchFamily="34" charset="0"/>
              <a:buChar char="•"/>
            </a:pPr>
            <a:r>
              <a:rPr lang="en-US" dirty="0"/>
              <a:t>Compared to global leaders, both ecosystems have received small but growing levels of funding. </a:t>
            </a:r>
          </a:p>
          <a:p>
            <a:pPr marL="380990" indent="-380990">
              <a:buFont typeface="Arial" panose="020B0604020202020204" pitchFamily="34" charset="0"/>
              <a:buChar char="•"/>
            </a:pPr>
            <a:r>
              <a:rPr lang="en-US" dirty="0"/>
              <a:t>Kenya ($348 million) attracted greater start-up funding than Nigeria ($306 million) in 2018</a:t>
            </a:r>
          </a:p>
          <a:p>
            <a:endParaRPr lang="en-US" b="1" dirty="0"/>
          </a:p>
          <a:p>
            <a:r>
              <a:rPr lang="en-US" b="1" dirty="0"/>
              <a:t>Infrastructure</a:t>
            </a:r>
          </a:p>
          <a:p>
            <a:pPr marL="380990" indent="-380990">
              <a:buFont typeface="Arial" panose="020B0604020202020204" pitchFamily="34" charset="0"/>
              <a:buChar char="•"/>
            </a:pPr>
            <a:r>
              <a:rPr lang="en-US" dirty="0"/>
              <a:t>Kenya has higher water and transport availability, as well as mobile and smartphone penetration. </a:t>
            </a:r>
          </a:p>
          <a:p>
            <a:pPr marL="380990" indent="-380990">
              <a:buFont typeface="Arial" panose="020B0604020202020204" pitchFamily="34" charset="0"/>
              <a:buChar char="•"/>
            </a:pPr>
            <a:r>
              <a:rPr lang="en-US" dirty="0"/>
              <a:t>Nigeria performs better in the number of internet users and the suitability of agricultural markets</a:t>
            </a:r>
          </a:p>
        </p:txBody>
      </p:sp>
      <p:grpSp>
        <p:nvGrpSpPr>
          <p:cNvPr id="6" name="Group 5">
            <a:extLst>
              <a:ext uri="{FF2B5EF4-FFF2-40B4-BE49-F238E27FC236}">
                <a16:creationId xmlns:a16="http://schemas.microsoft.com/office/drawing/2014/main" id="{89DF934B-7F9A-4E53-A1A7-AE5447267545}"/>
              </a:ext>
            </a:extLst>
          </p:cNvPr>
          <p:cNvGrpSpPr/>
          <p:nvPr/>
        </p:nvGrpSpPr>
        <p:grpSpPr>
          <a:xfrm>
            <a:off x="186590" y="147305"/>
            <a:ext cx="11818807" cy="502766"/>
            <a:chOff x="-84857" y="172649"/>
            <a:chExt cx="11818804" cy="502766"/>
          </a:xfrm>
        </p:grpSpPr>
        <p:sp>
          <p:nvSpPr>
            <p:cNvPr id="7" name="TextBox 6">
              <a:extLst>
                <a:ext uri="{FF2B5EF4-FFF2-40B4-BE49-F238E27FC236}">
                  <a16:creationId xmlns:a16="http://schemas.microsoft.com/office/drawing/2014/main" id="{69E90814-9859-4249-8DB4-B1258B32A66A}"/>
                </a:ext>
              </a:extLst>
            </p:cNvPr>
            <p:cNvSpPr txBox="1"/>
            <p:nvPr/>
          </p:nvSpPr>
          <p:spPr>
            <a:xfrm>
              <a:off x="-84857" y="172649"/>
              <a:ext cx="11024104" cy="502766"/>
            </a:xfrm>
            <a:prstGeom prst="rect">
              <a:avLst/>
            </a:prstGeom>
            <a:noFill/>
          </p:spPr>
          <p:txBody>
            <a:bodyPr wrap="square" rtlCol="0">
              <a:spAutoFit/>
            </a:bodyPr>
            <a:lstStyle/>
            <a:p>
              <a:r>
                <a:rPr lang="en-US" altLang="ko-KR" sz="2667" dirty="0">
                  <a:solidFill>
                    <a:srgbClr val="0B87A1"/>
                  </a:solidFill>
                  <a:latin typeface="Calibri" panose="020F0502020204030204" pitchFamily="34" charset="0"/>
                  <a:cs typeface="Calibri" panose="020F0502020204030204" pitchFamily="34" charset="0"/>
                  <a:sym typeface="Dosis Light"/>
                </a:rPr>
                <a:t>DAT Innovation Ecosystem Assessment Findings – Kenya vs Nigeria I</a:t>
              </a:r>
              <a:endParaRPr lang="ko-KR" altLang="en-US" sz="2667" dirty="0">
                <a:solidFill>
                  <a:srgbClr val="0B87A1"/>
                </a:solidFill>
                <a:latin typeface="Calibri" panose="020F0502020204030204" pitchFamily="34" charset="0"/>
                <a:cs typeface="Calibri" panose="020F0502020204030204" pitchFamily="34" charset="0"/>
                <a:sym typeface="Dosis Light"/>
              </a:endParaRPr>
            </a:p>
          </p:txBody>
        </p:sp>
        <p:grpSp>
          <p:nvGrpSpPr>
            <p:cNvPr id="8" name="그룹 1">
              <a:extLst>
                <a:ext uri="{FF2B5EF4-FFF2-40B4-BE49-F238E27FC236}">
                  <a16:creationId xmlns:a16="http://schemas.microsoft.com/office/drawing/2014/main" id="{0D9F1C4D-E230-4809-B199-703B542874DC}"/>
                </a:ext>
              </a:extLst>
            </p:cNvPr>
            <p:cNvGrpSpPr/>
            <p:nvPr/>
          </p:nvGrpSpPr>
          <p:grpSpPr>
            <a:xfrm>
              <a:off x="11152141" y="243900"/>
              <a:ext cx="581806" cy="147736"/>
              <a:chOff x="10939502" y="179966"/>
              <a:chExt cx="765043" cy="194265"/>
            </a:xfrm>
          </p:grpSpPr>
          <p:sp>
            <p:nvSpPr>
              <p:cNvPr id="9" name="타원 22">
                <a:extLst>
                  <a:ext uri="{FF2B5EF4-FFF2-40B4-BE49-F238E27FC236}">
                    <a16:creationId xmlns:a16="http://schemas.microsoft.com/office/drawing/2014/main" id="{C3B5ACFD-3775-49BC-BD3D-BD5212CF878B}"/>
                  </a:ext>
                </a:extLst>
              </p:cNvPr>
              <p:cNvSpPr/>
              <p:nvPr/>
            </p:nvSpPr>
            <p:spPr>
              <a:xfrm>
                <a:off x="11510280" y="179966"/>
                <a:ext cx="194265" cy="194265"/>
              </a:xfrm>
              <a:prstGeom prst="ellipse">
                <a:avLst/>
              </a:prstGeom>
              <a:solidFill>
                <a:srgbClr val="C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sz="1400"/>
              </a:p>
            </p:txBody>
          </p:sp>
          <p:sp>
            <p:nvSpPr>
              <p:cNvPr id="10" name="타원 23">
                <a:extLst>
                  <a:ext uri="{FF2B5EF4-FFF2-40B4-BE49-F238E27FC236}">
                    <a16:creationId xmlns:a16="http://schemas.microsoft.com/office/drawing/2014/main" id="{6EA2404F-C14B-42F6-A148-9362ABE7628E}"/>
                  </a:ext>
                </a:extLst>
              </p:cNvPr>
              <p:cNvSpPr/>
              <p:nvPr/>
            </p:nvSpPr>
            <p:spPr>
              <a:xfrm>
                <a:off x="11224891" y="179966"/>
                <a:ext cx="194265" cy="194265"/>
              </a:xfrm>
              <a:prstGeom prst="ellips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sz="1400"/>
              </a:p>
            </p:txBody>
          </p:sp>
          <p:sp>
            <p:nvSpPr>
              <p:cNvPr id="11" name="타원 24">
                <a:extLst>
                  <a:ext uri="{FF2B5EF4-FFF2-40B4-BE49-F238E27FC236}">
                    <a16:creationId xmlns:a16="http://schemas.microsoft.com/office/drawing/2014/main" id="{82A62BE0-AB54-4506-B901-966C93C03D9D}"/>
                  </a:ext>
                </a:extLst>
              </p:cNvPr>
              <p:cNvSpPr/>
              <p:nvPr/>
            </p:nvSpPr>
            <p:spPr>
              <a:xfrm>
                <a:off x="10939502" y="179966"/>
                <a:ext cx="194265" cy="194265"/>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p>
            </p:txBody>
          </p:sp>
        </p:grpSp>
      </p:grpSp>
    </p:spTree>
    <p:extLst>
      <p:ext uri="{BB962C8B-B14F-4D97-AF65-F5344CB8AC3E}">
        <p14:creationId xmlns:p14="http://schemas.microsoft.com/office/powerpoint/2010/main" val="2552733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355BC6CD-9AF9-49E1-BDEB-D07B6EC20377}"/>
              </a:ext>
            </a:extLst>
          </p:cNvPr>
          <p:cNvGraphicFramePr/>
          <p:nvPr>
            <p:extLst>
              <p:ext uri="{D42A27DB-BD31-4B8C-83A1-F6EECF244321}">
                <p14:modId xmlns:p14="http://schemas.microsoft.com/office/powerpoint/2010/main" val="3070097188"/>
              </p:ext>
            </p:extLst>
          </p:nvPr>
        </p:nvGraphicFramePr>
        <p:xfrm>
          <a:off x="-5554" y="966159"/>
          <a:ext cx="5858940" cy="532744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D4D351CC-969F-4A00-8279-275CE3C89E68}"/>
              </a:ext>
            </a:extLst>
          </p:cNvPr>
          <p:cNvSpPr txBox="1"/>
          <p:nvPr/>
        </p:nvSpPr>
        <p:spPr>
          <a:xfrm>
            <a:off x="5706877" y="966159"/>
            <a:ext cx="4734297" cy="5078313"/>
          </a:xfrm>
          <a:prstGeom prst="rect">
            <a:avLst/>
          </a:prstGeom>
          <a:noFill/>
        </p:spPr>
        <p:txBody>
          <a:bodyPr wrap="square" rtlCol="0">
            <a:spAutoFit/>
          </a:bodyPr>
          <a:lstStyle/>
          <a:p>
            <a:r>
              <a:rPr lang="en-US" b="1" dirty="0"/>
              <a:t>Culture</a:t>
            </a:r>
          </a:p>
          <a:p>
            <a:pPr marL="380990" indent="-380990">
              <a:buFont typeface="Arial" panose="020B0604020202020204" pitchFamily="34" charset="0"/>
              <a:buChar char="•"/>
            </a:pPr>
            <a:r>
              <a:rPr lang="en-US" dirty="0"/>
              <a:t>Attitudes towards entrepreneurial risk are much more welcoming in Kenya; companies show greater risk-preference as well</a:t>
            </a:r>
          </a:p>
          <a:p>
            <a:pPr marL="380990" indent="-380990">
              <a:buFont typeface="Arial" panose="020B0604020202020204" pitchFamily="34" charset="0"/>
              <a:buChar char="•"/>
            </a:pPr>
            <a:r>
              <a:rPr lang="en-US" dirty="0"/>
              <a:t>Level of industry-university collaboration is higher in Kenya</a:t>
            </a:r>
          </a:p>
          <a:p>
            <a:endParaRPr lang="en-US" dirty="0"/>
          </a:p>
          <a:p>
            <a:r>
              <a:rPr lang="en-US" b="1" dirty="0"/>
              <a:t>Human Capital</a:t>
            </a:r>
          </a:p>
          <a:p>
            <a:pPr marL="380990" indent="-380990">
              <a:buFont typeface="Arial" panose="020B0604020202020204" pitchFamily="34" charset="0"/>
              <a:buChar char="•"/>
            </a:pPr>
            <a:r>
              <a:rPr lang="en-US" dirty="0"/>
              <a:t>Kenya has a larger and more high-quality pool of talent for DATs </a:t>
            </a:r>
          </a:p>
          <a:p>
            <a:pPr marL="380990" indent="-380990">
              <a:buFont typeface="Arial" panose="020B0604020202020204" pitchFamily="34" charset="0"/>
              <a:buChar char="•"/>
            </a:pPr>
            <a:r>
              <a:rPr lang="en-US" dirty="0"/>
              <a:t>Digital literacy is also higher in Kenya, driving take-up of digital technologies</a:t>
            </a:r>
          </a:p>
          <a:p>
            <a:endParaRPr lang="en-US" b="1" dirty="0"/>
          </a:p>
          <a:p>
            <a:r>
              <a:rPr lang="en-US" b="1" dirty="0"/>
              <a:t>Regulatory Environment</a:t>
            </a:r>
          </a:p>
          <a:p>
            <a:pPr marL="380990" indent="-380990">
              <a:buFont typeface="Arial" panose="020B0604020202020204" pitchFamily="34" charset="0"/>
              <a:buChar char="•"/>
            </a:pPr>
            <a:r>
              <a:rPr lang="en-US" dirty="0"/>
              <a:t>Both Kenya (126) and Nigeria (120) rank low on the ‘Ease Of Starting A Business’ </a:t>
            </a:r>
          </a:p>
          <a:p>
            <a:pPr marL="380990" indent="-380990">
              <a:buFont typeface="Arial" panose="020B0604020202020204" pitchFamily="34" charset="0"/>
              <a:buChar char="•"/>
            </a:pPr>
            <a:r>
              <a:rPr lang="en-US" dirty="0"/>
              <a:t>Patent protection is greater in Kenya than Nigeria; data protection is weak in both </a:t>
            </a:r>
          </a:p>
        </p:txBody>
      </p:sp>
      <p:sp>
        <p:nvSpPr>
          <p:cNvPr id="5" name="TextBox 4">
            <a:extLst>
              <a:ext uri="{FF2B5EF4-FFF2-40B4-BE49-F238E27FC236}">
                <a16:creationId xmlns:a16="http://schemas.microsoft.com/office/drawing/2014/main" id="{D1B269CE-A747-4637-90FB-0ECB7598FABC}"/>
              </a:ext>
            </a:extLst>
          </p:cNvPr>
          <p:cNvSpPr txBox="1"/>
          <p:nvPr/>
        </p:nvSpPr>
        <p:spPr>
          <a:xfrm>
            <a:off x="186590" y="147305"/>
            <a:ext cx="11024105" cy="502766"/>
          </a:xfrm>
          <a:prstGeom prst="rect">
            <a:avLst/>
          </a:prstGeom>
          <a:noFill/>
        </p:spPr>
        <p:txBody>
          <a:bodyPr wrap="square" rtlCol="0">
            <a:spAutoFit/>
          </a:bodyPr>
          <a:lstStyle/>
          <a:p>
            <a:r>
              <a:rPr lang="en-US" altLang="ko-KR" sz="2667" dirty="0">
                <a:solidFill>
                  <a:srgbClr val="0B87A1"/>
                </a:solidFill>
                <a:latin typeface="Calibri" panose="020F0502020204030204" pitchFamily="34" charset="0"/>
                <a:cs typeface="Calibri" panose="020F0502020204030204" pitchFamily="34" charset="0"/>
                <a:sym typeface="Dosis Light"/>
              </a:rPr>
              <a:t>DAT Innovation Ecosystem Assessment Findings – Kenya vs Nigeria II</a:t>
            </a:r>
            <a:endParaRPr lang="ko-KR" altLang="en-US" sz="2667" dirty="0">
              <a:solidFill>
                <a:srgbClr val="0B87A1"/>
              </a:solidFill>
              <a:latin typeface="Calibri" panose="020F0502020204030204" pitchFamily="34" charset="0"/>
              <a:cs typeface="Calibri" panose="020F0502020204030204" pitchFamily="34" charset="0"/>
              <a:sym typeface="Dosis Light"/>
            </a:endParaRPr>
          </a:p>
        </p:txBody>
      </p:sp>
    </p:spTree>
    <p:extLst>
      <p:ext uri="{BB962C8B-B14F-4D97-AF65-F5344CB8AC3E}">
        <p14:creationId xmlns:p14="http://schemas.microsoft.com/office/powerpoint/2010/main" val="3828495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a:extLst>
              <a:ext uri="{FF2B5EF4-FFF2-40B4-BE49-F238E27FC236}">
                <a16:creationId xmlns:a16="http://schemas.microsoft.com/office/drawing/2014/main" id="{B8C63B09-F649-4A73-AEC3-9E88075356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892"/>
          <a:stretch/>
        </p:blipFill>
        <p:spPr bwMode="auto">
          <a:xfrm>
            <a:off x="2124893" y="1619663"/>
            <a:ext cx="9482203" cy="520427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A5B1ACC-8539-49C4-B4EF-942D2FC4D574}"/>
              </a:ext>
            </a:extLst>
          </p:cNvPr>
          <p:cNvSpPr txBox="1"/>
          <p:nvPr/>
        </p:nvSpPr>
        <p:spPr>
          <a:xfrm>
            <a:off x="1524001" y="157508"/>
            <a:ext cx="9079435" cy="1650430"/>
          </a:xfrm>
          <a:prstGeom prst="rect">
            <a:avLst/>
          </a:prstGeom>
          <a:noFill/>
        </p:spPr>
        <p:txBody>
          <a:bodyPr wrap="square" tIns="85714" bIns="85714" rtlCol="0" anchor="t">
            <a:spAutoFit/>
          </a:bodyPr>
          <a:lstStyle/>
          <a:p>
            <a:pPr marL="227013" algn="ctr"/>
            <a:r>
              <a:rPr lang="en-US" sz="4000" dirty="0">
                <a:latin typeface="Calibri" panose="020F0502020204030204" pitchFamily="34" charset="0"/>
                <a:cs typeface="Calibri" panose="020F0502020204030204" pitchFamily="34" charset="0"/>
              </a:rPr>
              <a:t>What</a:t>
            </a:r>
          </a:p>
          <a:p>
            <a:pPr marL="227013" algn="ctr"/>
            <a:r>
              <a:rPr lang="en-US" sz="2800" dirty="0">
                <a:latin typeface="Calibri" panose="020F0502020204030204" pitchFamily="34" charset="0"/>
                <a:cs typeface="Calibri" panose="020F0502020204030204" pitchFamily="34" charset="0"/>
              </a:rPr>
              <a:t>Helping clients build an </a:t>
            </a:r>
            <a:r>
              <a:rPr lang="en-US" sz="2800" dirty="0"/>
              <a:t>ecosystem for innovation and policy support for </a:t>
            </a:r>
            <a:r>
              <a:rPr lang="en-US" sz="2800" dirty="0">
                <a:latin typeface="Calibri" panose="020F0502020204030204" pitchFamily="34" charset="0"/>
                <a:cs typeface="Calibri" panose="020F0502020204030204" pitchFamily="34" charset="0"/>
              </a:rPr>
              <a:t>disruptive agricultural technologies</a:t>
            </a:r>
          </a:p>
        </p:txBody>
      </p:sp>
      <p:sp>
        <p:nvSpPr>
          <p:cNvPr id="10" name="TextBox 9">
            <a:extLst>
              <a:ext uri="{FF2B5EF4-FFF2-40B4-BE49-F238E27FC236}">
                <a16:creationId xmlns:a16="http://schemas.microsoft.com/office/drawing/2014/main" id="{379F1AB3-A169-4BDA-B57A-10B5938BA2E4}"/>
              </a:ext>
            </a:extLst>
          </p:cNvPr>
          <p:cNvSpPr txBox="1"/>
          <p:nvPr/>
        </p:nvSpPr>
        <p:spPr>
          <a:xfrm>
            <a:off x="2054281" y="3905674"/>
            <a:ext cx="5321475" cy="4047304"/>
          </a:xfrm>
          <a:prstGeom prst="rect">
            <a:avLst/>
          </a:prstGeom>
          <a:noFill/>
        </p:spPr>
        <p:txBody>
          <a:bodyPr wrap="square" tIns="85714" bIns="85714" rtlCol="0" anchor="t">
            <a:spAutoFit/>
          </a:bodyPr>
          <a:lstStyle/>
          <a:p>
            <a:pPr marL="227013" algn="ctr"/>
            <a:r>
              <a:rPr lang="en-US" sz="4000" dirty="0">
                <a:latin typeface="Calibri" panose="020F0502020204030204" pitchFamily="34" charset="0"/>
                <a:cs typeface="Calibri" panose="020F0502020204030204" pitchFamily="34" charset="0"/>
              </a:rPr>
              <a:t>How</a:t>
            </a:r>
          </a:p>
          <a:p>
            <a:pPr marL="342900" marR="0" lvl="0" indent="-342900">
              <a:lnSpc>
                <a:spcPct val="107000"/>
              </a:lnSpc>
              <a:spcBef>
                <a:spcPts val="0"/>
              </a:spcBef>
              <a:spcAft>
                <a:spcPts val="800"/>
              </a:spcAft>
              <a:buFont typeface="Wingdings" panose="05000000000000000000" pitchFamily="2" charset="2"/>
              <a:buChar char=""/>
              <a:tabLst>
                <a:tab pos="457200" algn="l"/>
              </a:tabLst>
            </a:pPr>
            <a:r>
              <a:rPr lang="en-US" sz="2800" b="1" dirty="0">
                <a:latin typeface="Calibri" panose="020F0502020204030204" pitchFamily="34" charset="0"/>
                <a:ea typeface="Malgun Gothic" panose="020B0503020000020004" pitchFamily="34" charset="-127"/>
                <a:cs typeface="Times New Roman" panose="02020603050405020304" pitchFamily="18" charset="0"/>
              </a:rPr>
              <a:t>Developing Capabilities</a:t>
            </a:r>
          </a:p>
          <a:p>
            <a:pPr marL="342900" indent="-342900">
              <a:lnSpc>
                <a:spcPct val="107000"/>
              </a:lnSpc>
              <a:spcAft>
                <a:spcPts val="800"/>
              </a:spcAft>
              <a:buFont typeface="Wingdings" panose="05000000000000000000" pitchFamily="2" charset="2"/>
              <a:buChar char=""/>
              <a:tabLst>
                <a:tab pos="457200" algn="l"/>
              </a:tabLst>
            </a:pPr>
            <a:r>
              <a:rPr lang="en-US" sz="2800" b="1" dirty="0">
                <a:latin typeface="Calibri" panose="020F0502020204030204" pitchFamily="34" charset="0"/>
                <a:ea typeface="Malgun Gothic" panose="020B0503020000020004" pitchFamily="34" charset="-127"/>
                <a:cs typeface="Times New Roman" panose="02020603050405020304" pitchFamily="18" charset="0"/>
              </a:rPr>
              <a:t>Fostering innovation</a:t>
            </a:r>
          </a:p>
          <a:p>
            <a:pPr marL="342900" indent="-342900">
              <a:lnSpc>
                <a:spcPct val="107000"/>
              </a:lnSpc>
              <a:spcAft>
                <a:spcPts val="800"/>
              </a:spcAft>
              <a:buFont typeface="Wingdings" panose="05000000000000000000" pitchFamily="2" charset="2"/>
              <a:buChar char=""/>
              <a:tabLst>
                <a:tab pos="457200" algn="l"/>
              </a:tabLst>
            </a:pPr>
            <a:r>
              <a:rPr lang="en-US" sz="2800" b="1" dirty="0">
                <a:latin typeface="Calibri" panose="020F0502020204030204" pitchFamily="34" charset="0"/>
                <a:ea typeface="Malgun Gothic" panose="020B0503020000020004" pitchFamily="34" charset="-127"/>
                <a:cs typeface="Times New Roman" panose="02020603050405020304" pitchFamily="18" charset="0"/>
              </a:rPr>
              <a:t>Broadening Access </a:t>
            </a:r>
            <a:endParaRPr lang="fr-FR" sz="2800" b="1" dirty="0">
              <a:latin typeface="Calibri" panose="020F0502020204030204" pitchFamily="34" charset="0"/>
              <a:ea typeface="Malgun Gothic" panose="020B0503020000020004" pitchFamily="34" charset="-127"/>
              <a:cs typeface="Times New Roman" panose="02020603050405020304" pitchFamily="18" charset="0"/>
            </a:endParaRPr>
          </a:p>
          <a:p>
            <a:pPr marL="342900" indent="-342900">
              <a:lnSpc>
                <a:spcPct val="107000"/>
              </a:lnSpc>
              <a:spcAft>
                <a:spcPts val="800"/>
              </a:spcAft>
              <a:buFont typeface="Wingdings" panose="05000000000000000000" pitchFamily="2" charset="2"/>
              <a:buChar char=""/>
              <a:tabLst>
                <a:tab pos="457200" algn="l"/>
              </a:tabLst>
            </a:pPr>
            <a:endParaRPr lang="fr-FR" sz="2800" b="1" dirty="0">
              <a:latin typeface="Calibri" panose="020F0502020204030204" pitchFamily="34" charset="0"/>
              <a:ea typeface="Malgun Gothic" panose="020B0503020000020004" pitchFamily="34" charset="-127"/>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tabLst>
                <a:tab pos="457200" algn="l"/>
              </a:tabLst>
            </a:pPr>
            <a:endParaRPr lang="en-US" sz="2800" b="1" dirty="0">
              <a:latin typeface="Calibri" panose="020F0502020204030204" pitchFamily="34" charset="0"/>
              <a:ea typeface="Malgun Gothic" panose="020B0503020000020004" pitchFamily="34" charset="-127"/>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tabLst>
                <a:tab pos="457200" algn="l"/>
              </a:tabLst>
            </a:pPr>
            <a:endParaRPr lang="fr-FR" sz="2800" b="1" dirty="0">
              <a:latin typeface="Calibri" panose="020F0502020204030204" pitchFamily="34" charset="0"/>
              <a:ea typeface="Malgun Gothic" panose="020B0503020000020004" pitchFamily="34" charset="-127"/>
              <a:cs typeface="Times New Roman" panose="02020603050405020304" pitchFamily="18" charset="0"/>
            </a:endParaRPr>
          </a:p>
        </p:txBody>
      </p:sp>
      <p:pic>
        <p:nvPicPr>
          <p:cNvPr id="5" name="Picture 4">
            <a:extLst>
              <a:ext uri="{FF2B5EF4-FFF2-40B4-BE49-F238E27FC236}">
                <a16:creationId xmlns:a16="http://schemas.microsoft.com/office/drawing/2014/main" id="{CAA81671-40AD-4245-A490-CF1F4EBB1F96}"/>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285376" y="2601798"/>
            <a:ext cx="3077852" cy="3077852"/>
          </a:xfrm>
          <a:prstGeom prst="rect">
            <a:avLst/>
          </a:prstGeom>
        </p:spPr>
      </p:pic>
    </p:spTree>
    <p:extLst>
      <p:ext uri="{BB962C8B-B14F-4D97-AF65-F5344CB8AC3E}">
        <p14:creationId xmlns:p14="http://schemas.microsoft.com/office/powerpoint/2010/main" val="19348232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arial view of ocean and land near the ocean">
            <a:extLst>
              <a:ext uri="{FF2B5EF4-FFF2-40B4-BE49-F238E27FC236}">
                <a16:creationId xmlns:a16="http://schemas.microsoft.com/office/drawing/2014/main" id="{7DD607C7-7CF7-4A0F-BFF7-6F3C46205E68}"/>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l="11" r="11"/>
          <a:stretch>
            <a:fillRect/>
          </a:stretch>
        </p:blipFill>
        <p:spPr>
          <a:xfrm>
            <a:off x="86715" y="86714"/>
            <a:ext cx="12018572" cy="6684572"/>
          </a:xfrm>
        </p:spPr>
      </p:pic>
      <p:sp>
        <p:nvSpPr>
          <p:cNvPr id="3" name="Title 2">
            <a:extLst>
              <a:ext uri="{FF2B5EF4-FFF2-40B4-BE49-F238E27FC236}">
                <a16:creationId xmlns:a16="http://schemas.microsoft.com/office/drawing/2014/main" id="{EBDC24D3-EEF0-4B69-A174-E4DFF7884894}"/>
              </a:ext>
            </a:extLst>
          </p:cNvPr>
          <p:cNvSpPr>
            <a:spLocks noGrp="1"/>
          </p:cNvSpPr>
          <p:nvPr>
            <p:ph type="ctrTitle"/>
          </p:nvPr>
        </p:nvSpPr>
        <p:spPr/>
        <p:txBody>
          <a:bodyPr/>
          <a:lstStyle/>
          <a:p>
            <a:r>
              <a:rPr lang="en-ZA" dirty="0"/>
              <a:t>Thank You</a:t>
            </a:r>
          </a:p>
        </p:txBody>
      </p:sp>
      <p:cxnSp>
        <p:nvCxnSpPr>
          <p:cNvPr id="5" name="Straight Connector 4" descr="Divider line">
            <a:extLst>
              <a:ext uri="{FF2B5EF4-FFF2-40B4-BE49-F238E27FC236}">
                <a16:creationId xmlns:a16="http://schemas.microsoft.com/office/drawing/2014/main" id="{FE07C9EC-5158-440C-995A-EAC50D3E05DA}"/>
              </a:ext>
              <a:ext uri="{C183D7F6-B498-43B3-948B-1728B52AA6E4}">
                <adec:decorative xmlns:adec="http://schemas.microsoft.com/office/drawing/2017/decorative" val="1"/>
              </a:ext>
            </a:extLst>
          </p:cNvPr>
          <p:cNvCxnSpPr>
            <a:cxnSpLocks/>
          </p:cNvCxnSpPr>
          <p:nvPr/>
        </p:nvCxnSpPr>
        <p:spPr>
          <a:xfrm>
            <a:off x="7777113" y="2412127"/>
            <a:ext cx="0" cy="110019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1429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38812" y="0"/>
            <a:ext cx="4509247"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
        <p:nvSpPr>
          <p:cNvPr id="9" name="TextBox 8"/>
          <p:cNvSpPr txBox="1"/>
          <p:nvPr/>
        </p:nvSpPr>
        <p:spPr>
          <a:xfrm>
            <a:off x="637867" y="2903515"/>
            <a:ext cx="3233513" cy="769441"/>
          </a:xfrm>
          <a:prstGeom prst="rect">
            <a:avLst/>
          </a:prstGeom>
          <a:noFill/>
        </p:spPr>
        <p:txBody>
          <a:bodyPr wrap="none" rtlCol="0">
            <a:spAutoFit/>
          </a:bodyPr>
          <a:lstStyle/>
          <a:p>
            <a:pPr algn="ctr"/>
            <a:r>
              <a:rPr lang="en-US" altLang="ko-KR" sz="44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CONTENTS</a:t>
            </a:r>
            <a:endParaRPr lang="ko-KR" altLang="en-US" sz="4400" dirty="0">
              <a:solidFill>
                <a:schemeClr val="bg1"/>
              </a:solidFill>
              <a:latin typeface="Open Sans Extrabold" panose="020B0906030804020204" pitchFamily="34" charset="0"/>
              <a:cs typeface="Open Sans Extrabold" panose="020B0906030804020204" pitchFamily="34" charset="0"/>
            </a:endParaRPr>
          </a:p>
        </p:txBody>
      </p:sp>
      <p:cxnSp>
        <p:nvCxnSpPr>
          <p:cNvPr id="4" name="직선 연결선 3"/>
          <p:cNvCxnSpPr/>
          <p:nvPr/>
        </p:nvCxnSpPr>
        <p:spPr>
          <a:xfrm>
            <a:off x="824752" y="3672956"/>
            <a:ext cx="2859742" cy="0"/>
          </a:xfrm>
          <a:prstGeom prst="lin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sp>
        <p:nvSpPr>
          <p:cNvPr id="10" name="TextBox 9"/>
          <p:cNvSpPr txBox="1"/>
          <p:nvPr/>
        </p:nvSpPr>
        <p:spPr>
          <a:xfrm>
            <a:off x="5069490" y="448235"/>
            <a:ext cx="785793" cy="1323439"/>
          </a:xfrm>
          <a:prstGeom prst="rect">
            <a:avLst/>
          </a:prstGeom>
          <a:noFill/>
        </p:spPr>
        <p:txBody>
          <a:bodyPr wrap="none" rtlCol="0">
            <a:spAutoFit/>
          </a:bodyPr>
          <a:lstStyle/>
          <a:p>
            <a:r>
              <a:rPr lang="en-US" altLang="ko-KR" sz="8000" dirty="0">
                <a:latin typeface="Open Sans Extrabold" panose="020B0906030804020204" pitchFamily="34" charset="0"/>
                <a:ea typeface="Open Sans Extrabold" panose="020B0906030804020204" pitchFamily="34" charset="0"/>
                <a:cs typeface="Open Sans Extrabold" panose="020B0906030804020204" pitchFamily="34" charset="0"/>
              </a:rPr>
              <a:t>1</a:t>
            </a:r>
            <a:endParaRPr lang="ko-KR" altLang="en-US" sz="28700" dirty="0">
              <a:latin typeface="Open Sans Extrabold" panose="020B0906030804020204" pitchFamily="34" charset="0"/>
              <a:cs typeface="Open Sans Extrabold" panose="020B0906030804020204" pitchFamily="34" charset="0"/>
            </a:endParaRPr>
          </a:p>
        </p:txBody>
      </p:sp>
      <p:sp>
        <p:nvSpPr>
          <p:cNvPr id="11" name="TextBox 10"/>
          <p:cNvSpPr txBox="1"/>
          <p:nvPr/>
        </p:nvSpPr>
        <p:spPr>
          <a:xfrm>
            <a:off x="6003873" y="2730189"/>
            <a:ext cx="4401718" cy="871713"/>
          </a:xfrm>
          <a:prstGeom prst="rect">
            <a:avLst/>
          </a:prstGeom>
          <a:noFill/>
        </p:spPr>
        <p:txBody>
          <a:bodyPr wrap="none" rtlCol="0">
            <a:spAutoFit/>
          </a:bodyPr>
          <a:lstStyle/>
          <a:p>
            <a:pPr>
              <a:lnSpc>
                <a:spcPct val="150000"/>
              </a:lnSpc>
            </a:pPr>
            <a:r>
              <a:rPr lang="en-US" altLang="ko-KR" b="1" dirty="0">
                <a:latin typeface="Open Sans Semibold" panose="020B0706030804020204" pitchFamily="34" charset="0"/>
                <a:cs typeface="Open Sans Semibold" panose="020B0706030804020204" pitchFamily="34" charset="0"/>
              </a:rPr>
              <a:t>Digital Disruption in Agriculture</a:t>
            </a:r>
          </a:p>
          <a:p>
            <a:pPr>
              <a:lnSpc>
                <a:spcPct val="150000"/>
              </a:lnSpc>
            </a:pPr>
            <a:r>
              <a:rPr lang="en-US" altLang="ko-KR" b="1" dirty="0">
                <a:latin typeface="Open Sans Semibold" panose="020B0706030804020204" pitchFamily="34" charset="0"/>
                <a:cs typeface="Open Sans Semibold" panose="020B0706030804020204" pitchFamily="34" charset="0"/>
              </a:rPr>
              <a:t>Why agriculture is important in Africa</a:t>
            </a:r>
          </a:p>
        </p:txBody>
      </p:sp>
      <p:sp>
        <p:nvSpPr>
          <p:cNvPr id="12" name="TextBox 11"/>
          <p:cNvSpPr txBox="1"/>
          <p:nvPr/>
        </p:nvSpPr>
        <p:spPr>
          <a:xfrm>
            <a:off x="5069490" y="2590800"/>
            <a:ext cx="785793" cy="1323439"/>
          </a:xfrm>
          <a:prstGeom prst="rect">
            <a:avLst/>
          </a:prstGeom>
          <a:noFill/>
        </p:spPr>
        <p:txBody>
          <a:bodyPr wrap="none" rtlCol="0">
            <a:spAutoFit/>
          </a:bodyPr>
          <a:lstStyle/>
          <a:p>
            <a:r>
              <a:rPr lang="en-US" altLang="ko-KR" sz="8000" dirty="0">
                <a:latin typeface="Open Sans Extrabold" panose="020B0906030804020204" pitchFamily="34" charset="0"/>
                <a:ea typeface="Open Sans Extrabold" panose="020B0906030804020204" pitchFamily="34" charset="0"/>
                <a:cs typeface="Open Sans Extrabold" panose="020B0906030804020204" pitchFamily="34" charset="0"/>
              </a:rPr>
              <a:t>2</a:t>
            </a:r>
            <a:endParaRPr lang="ko-KR" altLang="en-US" sz="28700" dirty="0">
              <a:latin typeface="Open Sans Extrabold" panose="020B0906030804020204" pitchFamily="34" charset="0"/>
              <a:cs typeface="Open Sans Extrabold" panose="020B0906030804020204" pitchFamily="34" charset="0"/>
            </a:endParaRPr>
          </a:p>
        </p:txBody>
      </p:sp>
      <p:sp>
        <p:nvSpPr>
          <p:cNvPr id="13" name="TextBox 12"/>
          <p:cNvSpPr txBox="1"/>
          <p:nvPr/>
        </p:nvSpPr>
        <p:spPr>
          <a:xfrm>
            <a:off x="6003873" y="938350"/>
            <a:ext cx="6050205" cy="456215"/>
          </a:xfrm>
          <a:prstGeom prst="rect">
            <a:avLst/>
          </a:prstGeom>
          <a:noFill/>
        </p:spPr>
        <p:txBody>
          <a:bodyPr wrap="square" rtlCol="0">
            <a:spAutoFit/>
          </a:bodyPr>
          <a:lstStyle/>
          <a:p>
            <a:pPr>
              <a:lnSpc>
                <a:spcPct val="150000"/>
              </a:lnSpc>
            </a:pPr>
            <a:r>
              <a:rPr lang="en-US" altLang="ko-KR" b="1" dirty="0">
                <a:latin typeface="Open Sans Semibold" panose="020B0706030804020204" pitchFamily="34" charset="0"/>
                <a:cs typeface="Open Sans Semibold" panose="020B0706030804020204" pitchFamily="34" charset="0"/>
              </a:rPr>
              <a:t>Digital Moonshot for Africa</a:t>
            </a:r>
          </a:p>
        </p:txBody>
      </p:sp>
      <p:sp>
        <p:nvSpPr>
          <p:cNvPr id="14" name="TextBox 13"/>
          <p:cNvSpPr txBox="1"/>
          <p:nvPr/>
        </p:nvSpPr>
        <p:spPr>
          <a:xfrm>
            <a:off x="5069490" y="4767797"/>
            <a:ext cx="785793" cy="1323439"/>
          </a:xfrm>
          <a:prstGeom prst="rect">
            <a:avLst/>
          </a:prstGeom>
          <a:noFill/>
        </p:spPr>
        <p:txBody>
          <a:bodyPr wrap="none" rtlCol="0">
            <a:spAutoFit/>
          </a:bodyPr>
          <a:lstStyle/>
          <a:p>
            <a:r>
              <a:rPr lang="en-US" altLang="ko-KR" sz="8000" dirty="0">
                <a:latin typeface="Open Sans Extrabold" panose="020B0906030804020204" pitchFamily="34" charset="0"/>
                <a:ea typeface="Open Sans Extrabold" panose="020B0906030804020204" pitchFamily="34" charset="0"/>
                <a:cs typeface="Open Sans Extrabold" panose="020B0906030804020204" pitchFamily="34" charset="0"/>
              </a:rPr>
              <a:t>3</a:t>
            </a:r>
            <a:endParaRPr lang="ko-KR" altLang="en-US" sz="28700" dirty="0">
              <a:latin typeface="Open Sans Extrabold" panose="020B0906030804020204" pitchFamily="34" charset="0"/>
              <a:cs typeface="Open Sans Extrabold" panose="020B0906030804020204" pitchFamily="34" charset="0"/>
            </a:endParaRPr>
          </a:p>
        </p:txBody>
      </p:sp>
      <p:sp>
        <p:nvSpPr>
          <p:cNvPr id="15" name="TextBox 14"/>
          <p:cNvSpPr txBox="1"/>
          <p:nvPr/>
        </p:nvSpPr>
        <p:spPr>
          <a:xfrm>
            <a:off x="5855283" y="4932437"/>
            <a:ext cx="5958765" cy="456215"/>
          </a:xfrm>
          <a:prstGeom prst="rect">
            <a:avLst/>
          </a:prstGeom>
          <a:noFill/>
        </p:spPr>
        <p:txBody>
          <a:bodyPr wrap="square" rtlCol="0">
            <a:spAutoFit/>
          </a:bodyPr>
          <a:lstStyle/>
          <a:p>
            <a:pPr>
              <a:lnSpc>
                <a:spcPct val="150000"/>
              </a:lnSpc>
            </a:pPr>
            <a:r>
              <a:rPr lang="en-US" altLang="ko-KR" b="1" dirty="0">
                <a:latin typeface="Open Sans Semibold" panose="020B0706030804020204" pitchFamily="34" charset="0"/>
                <a:cs typeface="Open Sans Semibold" panose="020B0706030804020204" pitchFamily="34" charset="0"/>
              </a:rPr>
              <a:t>Digital Moonshot for Agriculture in Africa</a:t>
            </a:r>
            <a:r>
              <a:rPr lang="en-US" altLang="ko-KR" sz="1400" dirty="0">
                <a:latin typeface="Open Sans Light" panose="020B0306030504020204" pitchFamily="34" charset="0"/>
                <a:ea typeface="Open Sans Light" panose="020B0306030504020204" pitchFamily="34" charset="0"/>
                <a:cs typeface="Open Sans Light" panose="020B0306030504020204" pitchFamily="34" charset="0"/>
              </a:rPr>
              <a:t> </a:t>
            </a:r>
          </a:p>
        </p:txBody>
      </p:sp>
      <p:sp>
        <p:nvSpPr>
          <p:cNvPr id="16" name="Rectangle 15">
            <a:extLst>
              <a:ext uri="{FF2B5EF4-FFF2-40B4-BE49-F238E27FC236}">
                <a16:creationId xmlns:a16="http://schemas.microsoft.com/office/drawing/2014/main" id="{8BA0E1D5-2EB0-4401-8B90-CA7B7BC28738}"/>
              </a:ext>
            </a:extLst>
          </p:cNvPr>
          <p:cNvSpPr/>
          <p:nvPr/>
        </p:nvSpPr>
        <p:spPr>
          <a:xfrm>
            <a:off x="9400114" y="6211368"/>
            <a:ext cx="1888065" cy="375822"/>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61809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1" descr="aerial image of trees, forest">
            <a:extLst>
              <a:ext uri="{FF2B5EF4-FFF2-40B4-BE49-F238E27FC236}">
                <a16:creationId xmlns:a16="http://schemas.microsoft.com/office/drawing/2014/main" id="{A6AC53BC-C46E-45F2-A165-AA5DDC108A21}"/>
              </a:ext>
            </a:extLst>
          </p:cNvPr>
          <p:cNvPicPr>
            <a:picLocks noChangeAspect="1"/>
          </p:cNvPicPr>
          <p:nvPr/>
        </p:nvPicPr>
        <p:blipFill>
          <a:blip r:embed="rId3"/>
          <a:srcRect l="93" r="93"/>
          <a:stretch>
            <a:fillRect/>
          </a:stretch>
        </p:blipFill>
        <p:spPr>
          <a:xfrm>
            <a:off x="7244" y="0"/>
            <a:ext cx="4472635" cy="6478538"/>
          </a:xfrm>
          <a:custGeom>
            <a:avLst/>
            <a:gdLst>
              <a:gd name="connsiteX0" fmla="*/ 376782 w 4559351"/>
              <a:gd name="connsiteY0" fmla="*/ 5927210 h 6604145"/>
              <a:gd name="connsiteX1" fmla="*/ 1519837 w 4559351"/>
              <a:gd name="connsiteY1" fmla="*/ 6224579 h 6604145"/>
              <a:gd name="connsiteX2" fmla="*/ 1067656 w 4559351"/>
              <a:gd name="connsiteY2" fmla="*/ 6604145 h 6604145"/>
              <a:gd name="connsiteX3" fmla="*/ 567431 w 4559351"/>
              <a:gd name="connsiteY3" fmla="*/ 6347235 h 6604145"/>
              <a:gd name="connsiteX4" fmla="*/ 3770030 w 4559351"/>
              <a:gd name="connsiteY4" fmla="*/ 4729122 h 6604145"/>
              <a:gd name="connsiteX5" fmla="*/ 3830234 w 4559351"/>
              <a:gd name="connsiteY5" fmla="*/ 4893659 h 6604145"/>
              <a:gd name="connsiteX6" fmla="*/ 3125854 w 4559351"/>
              <a:gd name="connsiteY6" fmla="*/ 4949110 h 6604145"/>
              <a:gd name="connsiteX7" fmla="*/ 3170574 w 4559351"/>
              <a:gd name="connsiteY7" fmla="*/ 4030224 h 6604145"/>
              <a:gd name="connsiteX8" fmla="*/ 3437863 w 4559351"/>
              <a:gd name="connsiteY8" fmla="*/ 4760691 h 6604145"/>
              <a:gd name="connsiteX9" fmla="*/ 2793688 w 4559351"/>
              <a:gd name="connsiteY9" fmla="*/ 4980680 h 6604145"/>
              <a:gd name="connsiteX10" fmla="*/ 2501683 w 4559351"/>
              <a:gd name="connsiteY10" fmla="*/ 5003670 h 6604145"/>
              <a:gd name="connsiteX11" fmla="*/ 0 w 4559351"/>
              <a:gd name="connsiteY11" fmla="*/ 3396395 h 6604145"/>
              <a:gd name="connsiteX12" fmla="*/ 3032435 w 4559351"/>
              <a:gd name="connsiteY12" fmla="*/ 3966867 h 6604145"/>
              <a:gd name="connsiteX13" fmla="*/ 1101460 w 4559351"/>
              <a:gd name="connsiteY13" fmla="*/ 6039845 h 6604145"/>
              <a:gd name="connsiteX14" fmla="*/ 10881 w 4559351"/>
              <a:gd name="connsiteY14" fmla="*/ 5508230 h 6604145"/>
              <a:gd name="connsiteX15" fmla="*/ 0 w 4559351"/>
              <a:gd name="connsiteY15" fmla="*/ 5475113 h 6604145"/>
              <a:gd name="connsiteX16" fmla="*/ 0 w 4559351"/>
              <a:gd name="connsiteY16" fmla="*/ 2843941 h 6604145"/>
              <a:gd name="connsiteX17" fmla="*/ 1605508 w 4559351"/>
              <a:gd name="connsiteY17" fmla="*/ 3374908 h 6604145"/>
              <a:gd name="connsiteX18" fmla="*/ 1482045 w 4559351"/>
              <a:gd name="connsiteY18" fmla="*/ 3547687 h 6604145"/>
              <a:gd name="connsiteX19" fmla="*/ 0 w 4559351"/>
              <a:gd name="connsiteY19" fmla="*/ 3206607 h 6604145"/>
              <a:gd name="connsiteX20" fmla="*/ 0 w 4559351"/>
              <a:gd name="connsiteY20" fmla="*/ 0 h 6604145"/>
              <a:gd name="connsiteX21" fmla="*/ 4559351 w 4559351"/>
              <a:gd name="connsiteY21" fmla="*/ 0 h 6604145"/>
              <a:gd name="connsiteX22" fmla="*/ 4559351 w 4559351"/>
              <a:gd name="connsiteY22" fmla="*/ 4284646 h 6604145"/>
              <a:gd name="connsiteX23" fmla="*/ 0 w 4559351"/>
              <a:gd name="connsiteY23" fmla="*/ 2645102 h 660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9351" h="6604145">
                <a:moveTo>
                  <a:pt x="376782" y="5927210"/>
                </a:moveTo>
                <a:lnTo>
                  <a:pt x="1519837" y="6224579"/>
                </a:lnTo>
                <a:lnTo>
                  <a:pt x="1067656" y="6604145"/>
                </a:lnTo>
                <a:lnTo>
                  <a:pt x="567431" y="6347235"/>
                </a:lnTo>
                <a:close/>
                <a:moveTo>
                  <a:pt x="3770030" y="4729122"/>
                </a:moveTo>
                <a:lnTo>
                  <a:pt x="3830234" y="4893659"/>
                </a:lnTo>
                <a:lnTo>
                  <a:pt x="3125854" y="4949110"/>
                </a:lnTo>
                <a:close/>
                <a:moveTo>
                  <a:pt x="3170574" y="4030224"/>
                </a:moveTo>
                <a:lnTo>
                  <a:pt x="3437863" y="4760691"/>
                </a:lnTo>
                <a:lnTo>
                  <a:pt x="2793688" y="4980680"/>
                </a:lnTo>
                <a:lnTo>
                  <a:pt x="2501683" y="5003670"/>
                </a:lnTo>
                <a:close/>
                <a:moveTo>
                  <a:pt x="0" y="3396395"/>
                </a:moveTo>
                <a:lnTo>
                  <a:pt x="3032435" y="3966867"/>
                </a:lnTo>
                <a:lnTo>
                  <a:pt x="1101460" y="6039845"/>
                </a:lnTo>
                <a:lnTo>
                  <a:pt x="10881" y="5508230"/>
                </a:lnTo>
                <a:lnTo>
                  <a:pt x="0" y="5475113"/>
                </a:lnTo>
                <a:close/>
                <a:moveTo>
                  <a:pt x="0" y="2843941"/>
                </a:moveTo>
                <a:lnTo>
                  <a:pt x="1605508" y="3374908"/>
                </a:lnTo>
                <a:lnTo>
                  <a:pt x="1482045" y="3547687"/>
                </a:lnTo>
                <a:lnTo>
                  <a:pt x="0" y="3206607"/>
                </a:lnTo>
                <a:close/>
                <a:moveTo>
                  <a:pt x="0" y="0"/>
                </a:moveTo>
                <a:lnTo>
                  <a:pt x="4559351" y="0"/>
                </a:lnTo>
                <a:lnTo>
                  <a:pt x="4559351" y="4284646"/>
                </a:lnTo>
                <a:lnTo>
                  <a:pt x="0" y="2645102"/>
                </a:lnTo>
                <a:close/>
              </a:path>
            </a:pathLst>
          </a:custGeom>
        </p:spPr>
      </p:pic>
      <p:sp>
        <p:nvSpPr>
          <p:cNvPr id="16" name="직사각형 15"/>
          <p:cNvSpPr/>
          <p:nvPr/>
        </p:nvSpPr>
        <p:spPr>
          <a:xfrm>
            <a:off x="0" y="0"/>
            <a:ext cx="4079516" cy="6858000"/>
          </a:xfrm>
          <a:prstGeom prst="rect">
            <a:avLst/>
          </a:prstGeom>
          <a:solidFill>
            <a:srgbClr val="000000">
              <a:alpha val="5490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dirty="0"/>
          </a:p>
        </p:txBody>
      </p:sp>
      <p:sp>
        <p:nvSpPr>
          <p:cNvPr id="19" name="TextBox 18"/>
          <p:cNvSpPr txBox="1"/>
          <p:nvPr/>
        </p:nvSpPr>
        <p:spPr>
          <a:xfrm>
            <a:off x="539961" y="2903515"/>
            <a:ext cx="2985112" cy="1569660"/>
          </a:xfrm>
          <a:prstGeom prst="rect">
            <a:avLst/>
          </a:prstGeom>
          <a:noFill/>
        </p:spPr>
        <p:txBody>
          <a:bodyPr wrap="none" rtlCol="0">
            <a:spAutoFit/>
          </a:bodyPr>
          <a:lstStyle/>
          <a:p>
            <a:pPr algn="ctr"/>
            <a:r>
              <a:rPr lang="en-US" altLang="ko-KR" sz="48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Digital </a:t>
            </a:r>
          </a:p>
          <a:p>
            <a:pPr algn="ctr"/>
            <a:r>
              <a:rPr lang="en-US" altLang="ko-KR" sz="4800" dirty="0">
                <a:solidFill>
                  <a:schemeClr val="bg1"/>
                </a:solidFill>
                <a:latin typeface="Open Sans Extrabold" panose="020B0906030804020204" pitchFamily="34" charset="0"/>
                <a:cs typeface="Open Sans Extrabold" panose="020B0906030804020204" pitchFamily="34" charset="0"/>
              </a:rPr>
              <a:t>Moonshot</a:t>
            </a:r>
          </a:p>
        </p:txBody>
      </p:sp>
      <p:cxnSp>
        <p:nvCxnSpPr>
          <p:cNvPr id="14" name="직선 연결선 19">
            <a:extLst>
              <a:ext uri="{FF2B5EF4-FFF2-40B4-BE49-F238E27FC236}">
                <a16:creationId xmlns:a16="http://schemas.microsoft.com/office/drawing/2014/main" id="{7B1FC73C-D488-466A-BC73-2DC36779E763}"/>
              </a:ext>
            </a:extLst>
          </p:cNvPr>
          <p:cNvCxnSpPr/>
          <p:nvPr/>
        </p:nvCxnSpPr>
        <p:spPr>
          <a:xfrm>
            <a:off x="1088424" y="3702704"/>
            <a:ext cx="1952487" cy="0"/>
          </a:xfrm>
          <a:prstGeom prst="line">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pic>
        <p:nvPicPr>
          <p:cNvPr id="15" name="Picture 14" descr="A screenshot of a cell phone&#10;&#10;Description generated with very high confidence">
            <a:extLst>
              <a:ext uri="{FF2B5EF4-FFF2-40B4-BE49-F238E27FC236}">
                <a16:creationId xmlns:a16="http://schemas.microsoft.com/office/drawing/2014/main" id="{E512EAE9-6C76-4FCD-B383-CE6F56840C9C}"/>
              </a:ext>
            </a:extLst>
          </p:cNvPr>
          <p:cNvPicPr/>
          <p:nvPr/>
        </p:nvPicPr>
        <p:blipFill rotWithShape="1">
          <a:blip r:embed="rId4">
            <a:extLst>
              <a:ext uri="{28A0092B-C50C-407E-A947-70E740481C1C}">
                <a14:useLocalDpi xmlns:a14="http://schemas.microsoft.com/office/drawing/2010/main" val="0"/>
              </a:ext>
            </a:extLst>
          </a:blip>
          <a:srcRect/>
          <a:stretch/>
        </p:blipFill>
        <p:spPr bwMode="auto">
          <a:xfrm>
            <a:off x="4020876" y="0"/>
            <a:ext cx="8163880" cy="6858000"/>
          </a:xfrm>
          <a:prstGeom prst="rect">
            <a:avLst/>
          </a:prstGeom>
          <a:noFill/>
        </p:spPr>
      </p:pic>
    </p:spTree>
    <p:extLst>
      <p:ext uri="{BB962C8B-B14F-4D97-AF65-F5344CB8AC3E}">
        <p14:creationId xmlns:p14="http://schemas.microsoft.com/office/powerpoint/2010/main" val="1953037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모서리가 둥근 직사각형 9">
            <a:extLst>
              <a:ext uri="{FF2B5EF4-FFF2-40B4-BE49-F238E27FC236}">
                <a16:creationId xmlns:a16="http://schemas.microsoft.com/office/drawing/2014/main" id="{F36FFDBE-708C-4E34-BA24-C4CF4EFDCE9B}"/>
              </a:ext>
            </a:extLst>
          </p:cNvPr>
          <p:cNvSpPr/>
          <p:nvPr/>
        </p:nvSpPr>
        <p:spPr>
          <a:xfrm>
            <a:off x="432615" y="1341771"/>
            <a:ext cx="3217883" cy="1857088"/>
          </a:xfrm>
          <a:prstGeom prst="roundRect">
            <a:avLst>
              <a:gd name="adj" fmla="val 4909"/>
            </a:avLst>
          </a:prstGeom>
          <a:solidFill>
            <a:srgbClr val="FAFAFA"/>
          </a:solidFill>
          <a:ln w="3175">
            <a:solidFill>
              <a:schemeClr val="bg1">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4" name="Picture 3" descr="A screenshot of a cell phone&#10;&#10;Description generated with very high confidence">
            <a:extLst>
              <a:ext uri="{FF2B5EF4-FFF2-40B4-BE49-F238E27FC236}">
                <a16:creationId xmlns:a16="http://schemas.microsoft.com/office/drawing/2014/main" id="{9A6A8408-DE74-4FE7-BD10-C417F1571D83}"/>
              </a:ext>
            </a:extLst>
          </p:cNvPr>
          <p:cNvPicPr/>
          <p:nvPr/>
        </p:nvPicPr>
        <p:blipFill>
          <a:blip r:embed="rId3"/>
          <a:stretch>
            <a:fillRect/>
          </a:stretch>
        </p:blipFill>
        <p:spPr>
          <a:xfrm>
            <a:off x="3650498" y="228600"/>
            <a:ext cx="8351002" cy="6629399"/>
          </a:xfrm>
          <a:prstGeom prst="rect">
            <a:avLst/>
          </a:prstGeom>
        </p:spPr>
      </p:pic>
      <p:sp>
        <p:nvSpPr>
          <p:cNvPr id="5" name="Rectangle 4">
            <a:extLst>
              <a:ext uri="{FF2B5EF4-FFF2-40B4-BE49-F238E27FC236}">
                <a16:creationId xmlns:a16="http://schemas.microsoft.com/office/drawing/2014/main" id="{B6A15D5C-A6DA-4FF6-B915-22B11B9CEA75}"/>
              </a:ext>
            </a:extLst>
          </p:cNvPr>
          <p:cNvSpPr/>
          <p:nvPr/>
        </p:nvSpPr>
        <p:spPr>
          <a:xfrm>
            <a:off x="432720" y="1629199"/>
            <a:ext cx="3873794" cy="1569660"/>
          </a:xfrm>
          <a:prstGeom prst="rect">
            <a:avLst/>
          </a:prstGeom>
        </p:spPr>
        <p:txBody>
          <a:bodyPr wrap="square">
            <a:spAutoFit/>
          </a:bodyPr>
          <a:lstStyle/>
          <a:p>
            <a:r>
              <a:rPr lang="en-US" sz="3200" b="1" dirty="0">
                <a:solidFill>
                  <a:schemeClr val="tx2"/>
                </a:solidFill>
                <a:latin typeface="Calibri" panose="020F0502020204030204" pitchFamily="34" charset="0"/>
                <a:ea typeface="Calibri" panose="020F0502020204030204" pitchFamily="34" charset="0"/>
                <a:cs typeface="Times New Roman" panose="02020603050405020304" pitchFamily="18" charset="0"/>
              </a:rPr>
              <a:t>The 5 foundations </a:t>
            </a:r>
          </a:p>
          <a:p>
            <a:r>
              <a:rPr lang="en-US" sz="3200" b="1" dirty="0">
                <a:solidFill>
                  <a:schemeClr val="tx2"/>
                </a:solidFill>
                <a:latin typeface="Calibri" panose="020F0502020204030204" pitchFamily="34" charset="0"/>
                <a:ea typeface="Calibri" panose="020F0502020204030204" pitchFamily="34" charset="0"/>
                <a:cs typeface="Times New Roman" panose="02020603050405020304" pitchFamily="18" charset="0"/>
              </a:rPr>
              <a:t>of the Digital Economy</a:t>
            </a:r>
            <a:endParaRPr lang="en-US" sz="3200" dirty="0">
              <a:solidFill>
                <a:schemeClr val="tx2"/>
              </a:solidFill>
            </a:endParaRPr>
          </a:p>
        </p:txBody>
      </p:sp>
    </p:spTree>
    <p:extLst>
      <p:ext uri="{BB962C8B-B14F-4D97-AF65-F5344CB8AC3E}">
        <p14:creationId xmlns:p14="http://schemas.microsoft.com/office/powerpoint/2010/main" val="2917598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1" descr="aerial image of trees, forest">
            <a:extLst>
              <a:ext uri="{FF2B5EF4-FFF2-40B4-BE49-F238E27FC236}">
                <a16:creationId xmlns:a16="http://schemas.microsoft.com/office/drawing/2014/main" id="{A6AC53BC-C46E-45F2-A165-AA5DDC108A21}"/>
              </a:ext>
            </a:extLst>
          </p:cNvPr>
          <p:cNvPicPr>
            <a:picLocks noChangeAspect="1"/>
          </p:cNvPicPr>
          <p:nvPr/>
        </p:nvPicPr>
        <p:blipFill>
          <a:blip r:embed="rId2"/>
          <a:srcRect l="93" r="93"/>
          <a:stretch>
            <a:fillRect/>
          </a:stretch>
        </p:blipFill>
        <p:spPr>
          <a:xfrm>
            <a:off x="7244" y="0"/>
            <a:ext cx="4079517" cy="6478538"/>
          </a:xfrm>
          <a:custGeom>
            <a:avLst/>
            <a:gdLst>
              <a:gd name="connsiteX0" fmla="*/ 376782 w 4559351"/>
              <a:gd name="connsiteY0" fmla="*/ 5927210 h 6604145"/>
              <a:gd name="connsiteX1" fmla="*/ 1519837 w 4559351"/>
              <a:gd name="connsiteY1" fmla="*/ 6224579 h 6604145"/>
              <a:gd name="connsiteX2" fmla="*/ 1067656 w 4559351"/>
              <a:gd name="connsiteY2" fmla="*/ 6604145 h 6604145"/>
              <a:gd name="connsiteX3" fmla="*/ 567431 w 4559351"/>
              <a:gd name="connsiteY3" fmla="*/ 6347235 h 6604145"/>
              <a:gd name="connsiteX4" fmla="*/ 3770030 w 4559351"/>
              <a:gd name="connsiteY4" fmla="*/ 4729122 h 6604145"/>
              <a:gd name="connsiteX5" fmla="*/ 3830234 w 4559351"/>
              <a:gd name="connsiteY5" fmla="*/ 4893659 h 6604145"/>
              <a:gd name="connsiteX6" fmla="*/ 3125854 w 4559351"/>
              <a:gd name="connsiteY6" fmla="*/ 4949110 h 6604145"/>
              <a:gd name="connsiteX7" fmla="*/ 3170574 w 4559351"/>
              <a:gd name="connsiteY7" fmla="*/ 4030224 h 6604145"/>
              <a:gd name="connsiteX8" fmla="*/ 3437863 w 4559351"/>
              <a:gd name="connsiteY8" fmla="*/ 4760691 h 6604145"/>
              <a:gd name="connsiteX9" fmla="*/ 2793688 w 4559351"/>
              <a:gd name="connsiteY9" fmla="*/ 4980680 h 6604145"/>
              <a:gd name="connsiteX10" fmla="*/ 2501683 w 4559351"/>
              <a:gd name="connsiteY10" fmla="*/ 5003670 h 6604145"/>
              <a:gd name="connsiteX11" fmla="*/ 0 w 4559351"/>
              <a:gd name="connsiteY11" fmla="*/ 3396395 h 6604145"/>
              <a:gd name="connsiteX12" fmla="*/ 3032435 w 4559351"/>
              <a:gd name="connsiteY12" fmla="*/ 3966867 h 6604145"/>
              <a:gd name="connsiteX13" fmla="*/ 1101460 w 4559351"/>
              <a:gd name="connsiteY13" fmla="*/ 6039845 h 6604145"/>
              <a:gd name="connsiteX14" fmla="*/ 10881 w 4559351"/>
              <a:gd name="connsiteY14" fmla="*/ 5508230 h 6604145"/>
              <a:gd name="connsiteX15" fmla="*/ 0 w 4559351"/>
              <a:gd name="connsiteY15" fmla="*/ 5475113 h 6604145"/>
              <a:gd name="connsiteX16" fmla="*/ 0 w 4559351"/>
              <a:gd name="connsiteY16" fmla="*/ 2843941 h 6604145"/>
              <a:gd name="connsiteX17" fmla="*/ 1605508 w 4559351"/>
              <a:gd name="connsiteY17" fmla="*/ 3374908 h 6604145"/>
              <a:gd name="connsiteX18" fmla="*/ 1482045 w 4559351"/>
              <a:gd name="connsiteY18" fmla="*/ 3547687 h 6604145"/>
              <a:gd name="connsiteX19" fmla="*/ 0 w 4559351"/>
              <a:gd name="connsiteY19" fmla="*/ 3206607 h 6604145"/>
              <a:gd name="connsiteX20" fmla="*/ 0 w 4559351"/>
              <a:gd name="connsiteY20" fmla="*/ 0 h 6604145"/>
              <a:gd name="connsiteX21" fmla="*/ 4559351 w 4559351"/>
              <a:gd name="connsiteY21" fmla="*/ 0 h 6604145"/>
              <a:gd name="connsiteX22" fmla="*/ 4559351 w 4559351"/>
              <a:gd name="connsiteY22" fmla="*/ 4284646 h 6604145"/>
              <a:gd name="connsiteX23" fmla="*/ 0 w 4559351"/>
              <a:gd name="connsiteY23" fmla="*/ 2645102 h 660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9351" h="6604145">
                <a:moveTo>
                  <a:pt x="376782" y="5927210"/>
                </a:moveTo>
                <a:lnTo>
                  <a:pt x="1519837" y="6224579"/>
                </a:lnTo>
                <a:lnTo>
                  <a:pt x="1067656" y="6604145"/>
                </a:lnTo>
                <a:lnTo>
                  <a:pt x="567431" y="6347235"/>
                </a:lnTo>
                <a:close/>
                <a:moveTo>
                  <a:pt x="3770030" y="4729122"/>
                </a:moveTo>
                <a:lnTo>
                  <a:pt x="3830234" y="4893659"/>
                </a:lnTo>
                <a:lnTo>
                  <a:pt x="3125854" y="4949110"/>
                </a:lnTo>
                <a:close/>
                <a:moveTo>
                  <a:pt x="3170574" y="4030224"/>
                </a:moveTo>
                <a:lnTo>
                  <a:pt x="3437863" y="4760691"/>
                </a:lnTo>
                <a:lnTo>
                  <a:pt x="2793688" y="4980680"/>
                </a:lnTo>
                <a:lnTo>
                  <a:pt x="2501683" y="5003670"/>
                </a:lnTo>
                <a:close/>
                <a:moveTo>
                  <a:pt x="0" y="3396395"/>
                </a:moveTo>
                <a:lnTo>
                  <a:pt x="3032435" y="3966867"/>
                </a:lnTo>
                <a:lnTo>
                  <a:pt x="1101460" y="6039845"/>
                </a:lnTo>
                <a:lnTo>
                  <a:pt x="10881" y="5508230"/>
                </a:lnTo>
                <a:lnTo>
                  <a:pt x="0" y="5475113"/>
                </a:lnTo>
                <a:close/>
                <a:moveTo>
                  <a:pt x="0" y="2843941"/>
                </a:moveTo>
                <a:lnTo>
                  <a:pt x="1605508" y="3374908"/>
                </a:lnTo>
                <a:lnTo>
                  <a:pt x="1482045" y="3547687"/>
                </a:lnTo>
                <a:lnTo>
                  <a:pt x="0" y="3206607"/>
                </a:lnTo>
                <a:close/>
                <a:moveTo>
                  <a:pt x="0" y="0"/>
                </a:moveTo>
                <a:lnTo>
                  <a:pt x="4559351" y="0"/>
                </a:lnTo>
                <a:lnTo>
                  <a:pt x="4559351" y="4284646"/>
                </a:lnTo>
                <a:lnTo>
                  <a:pt x="0" y="2645102"/>
                </a:lnTo>
                <a:close/>
              </a:path>
            </a:pathLst>
          </a:custGeom>
        </p:spPr>
      </p:pic>
      <p:sp>
        <p:nvSpPr>
          <p:cNvPr id="16" name="직사각형 15"/>
          <p:cNvSpPr/>
          <p:nvPr/>
        </p:nvSpPr>
        <p:spPr>
          <a:xfrm>
            <a:off x="7244" y="0"/>
            <a:ext cx="4094006" cy="6858000"/>
          </a:xfrm>
          <a:prstGeom prst="rect">
            <a:avLst/>
          </a:prstGeom>
          <a:solidFill>
            <a:srgbClr val="000000">
              <a:alpha val="5490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grpSp>
        <p:nvGrpSpPr>
          <p:cNvPr id="12" name="그룹 11"/>
          <p:cNvGrpSpPr/>
          <p:nvPr/>
        </p:nvGrpSpPr>
        <p:grpSpPr>
          <a:xfrm>
            <a:off x="445448" y="1960883"/>
            <a:ext cx="3174139" cy="2512292"/>
            <a:chOff x="445448" y="1960883"/>
            <a:chExt cx="3174139" cy="2512292"/>
          </a:xfrm>
        </p:grpSpPr>
        <p:grpSp>
          <p:nvGrpSpPr>
            <p:cNvPr id="3" name="그룹 2"/>
            <p:cNvGrpSpPr/>
            <p:nvPr/>
          </p:nvGrpSpPr>
          <p:grpSpPr>
            <a:xfrm>
              <a:off x="1586090" y="1960883"/>
              <a:ext cx="892846" cy="620396"/>
              <a:chOff x="4717650" y="210701"/>
              <a:chExt cx="892846" cy="620396"/>
            </a:xfrm>
          </p:grpSpPr>
          <p:grpSp>
            <p:nvGrpSpPr>
              <p:cNvPr id="6" name="그룹 5"/>
              <p:cNvGrpSpPr/>
              <p:nvPr/>
            </p:nvGrpSpPr>
            <p:grpSpPr>
              <a:xfrm>
                <a:off x="4717650" y="210701"/>
                <a:ext cx="892846" cy="620396"/>
                <a:chOff x="3433483" y="1542298"/>
                <a:chExt cx="5638800" cy="3558988"/>
              </a:xfrm>
            </p:grpSpPr>
            <p:sp>
              <p:nvSpPr>
                <p:cNvPr id="7" name="자유형 6"/>
                <p:cNvSpPr/>
                <p:nvPr/>
              </p:nvSpPr>
              <p:spPr>
                <a:xfrm>
                  <a:off x="3433483" y="1631945"/>
                  <a:ext cx="5638800" cy="3218329"/>
                </a:xfrm>
                <a:custGeom>
                  <a:avLst/>
                  <a:gdLst>
                    <a:gd name="connsiteX0" fmla="*/ 0 w 5620871"/>
                    <a:gd name="connsiteY0" fmla="*/ 600635 h 3218329"/>
                    <a:gd name="connsiteX1" fmla="*/ 268941 w 5620871"/>
                    <a:gd name="connsiteY1" fmla="*/ 2599765 h 3218329"/>
                    <a:gd name="connsiteX2" fmla="*/ 4939553 w 5620871"/>
                    <a:gd name="connsiteY2" fmla="*/ 3218329 h 3218329"/>
                    <a:gd name="connsiteX3" fmla="*/ 5620871 w 5620871"/>
                    <a:gd name="connsiteY3" fmla="*/ 0 h 3218329"/>
                    <a:gd name="connsiteX4" fmla="*/ 0 w 5620871"/>
                    <a:gd name="connsiteY4" fmla="*/ 600635 h 3218329"/>
                    <a:gd name="connsiteX0" fmla="*/ 0 w 5638800"/>
                    <a:gd name="connsiteY0" fmla="*/ 376517 h 3218329"/>
                    <a:gd name="connsiteX1" fmla="*/ 286870 w 5638800"/>
                    <a:gd name="connsiteY1" fmla="*/ 2599765 h 3218329"/>
                    <a:gd name="connsiteX2" fmla="*/ 4957482 w 5638800"/>
                    <a:gd name="connsiteY2" fmla="*/ 3218329 h 3218329"/>
                    <a:gd name="connsiteX3" fmla="*/ 5638800 w 5638800"/>
                    <a:gd name="connsiteY3" fmla="*/ 0 h 3218329"/>
                    <a:gd name="connsiteX4" fmla="*/ 0 w 5638800"/>
                    <a:gd name="connsiteY4" fmla="*/ 376517 h 3218329"/>
                    <a:gd name="connsiteX0" fmla="*/ 0 w 5638800"/>
                    <a:gd name="connsiteY0" fmla="*/ 376517 h 3218329"/>
                    <a:gd name="connsiteX1" fmla="*/ 349623 w 5638800"/>
                    <a:gd name="connsiteY1" fmla="*/ 2788024 h 3218329"/>
                    <a:gd name="connsiteX2" fmla="*/ 4957482 w 5638800"/>
                    <a:gd name="connsiteY2" fmla="*/ 3218329 h 3218329"/>
                    <a:gd name="connsiteX3" fmla="*/ 5638800 w 5638800"/>
                    <a:gd name="connsiteY3" fmla="*/ 0 h 3218329"/>
                    <a:gd name="connsiteX4" fmla="*/ 0 w 5638800"/>
                    <a:gd name="connsiteY4" fmla="*/ 376517 h 3218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3218329">
                      <a:moveTo>
                        <a:pt x="0" y="376517"/>
                      </a:moveTo>
                      <a:lnTo>
                        <a:pt x="349623" y="2788024"/>
                      </a:lnTo>
                      <a:lnTo>
                        <a:pt x="4957482" y="3218329"/>
                      </a:lnTo>
                      <a:lnTo>
                        <a:pt x="5638800" y="0"/>
                      </a:lnTo>
                      <a:lnTo>
                        <a:pt x="0" y="376517"/>
                      </a:lnTo>
                      <a:close/>
                    </a:path>
                  </a:pathLst>
                </a:custGeom>
                <a:solidFill>
                  <a:srgbClr val="C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
              <p:nvSpPr>
                <p:cNvPr id="8" name="자유형 7"/>
                <p:cNvSpPr/>
                <p:nvPr/>
              </p:nvSpPr>
              <p:spPr>
                <a:xfrm>
                  <a:off x="4096871" y="1542298"/>
                  <a:ext cx="4078941" cy="3558988"/>
                </a:xfrm>
                <a:custGeom>
                  <a:avLst/>
                  <a:gdLst>
                    <a:gd name="connsiteX0" fmla="*/ 35858 w 4078941"/>
                    <a:gd name="connsiteY0" fmla="*/ 618565 h 3558988"/>
                    <a:gd name="connsiteX1" fmla="*/ 0 w 4078941"/>
                    <a:gd name="connsiteY1" fmla="*/ 89647 h 3558988"/>
                    <a:gd name="connsiteX2" fmla="*/ 4078941 w 4078941"/>
                    <a:gd name="connsiteY2" fmla="*/ 0 h 3558988"/>
                    <a:gd name="connsiteX3" fmla="*/ 3881717 w 4078941"/>
                    <a:gd name="connsiteY3" fmla="*/ 3558988 h 3558988"/>
                    <a:gd name="connsiteX4" fmla="*/ 277905 w 4078941"/>
                    <a:gd name="connsiteY4" fmla="*/ 3424518 h 3558988"/>
                    <a:gd name="connsiteX5" fmla="*/ 215153 w 4078941"/>
                    <a:gd name="connsiteY5" fmla="*/ 2770094 h 3558988"/>
                    <a:gd name="connsiteX0" fmla="*/ 45719 w 4078941"/>
                    <a:gd name="connsiteY0" fmla="*/ 421341 h 3558988"/>
                    <a:gd name="connsiteX1" fmla="*/ 0 w 4078941"/>
                    <a:gd name="connsiteY1" fmla="*/ 89647 h 3558988"/>
                    <a:gd name="connsiteX2" fmla="*/ 4078941 w 4078941"/>
                    <a:gd name="connsiteY2" fmla="*/ 0 h 3558988"/>
                    <a:gd name="connsiteX3" fmla="*/ 3881717 w 4078941"/>
                    <a:gd name="connsiteY3" fmla="*/ 3558988 h 3558988"/>
                    <a:gd name="connsiteX4" fmla="*/ 277905 w 4078941"/>
                    <a:gd name="connsiteY4" fmla="*/ 3424518 h 3558988"/>
                    <a:gd name="connsiteX5" fmla="*/ 215153 w 4078941"/>
                    <a:gd name="connsiteY5" fmla="*/ 2770094 h 3558988"/>
                    <a:gd name="connsiteX0" fmla="*/ 45719 w 4078941"/>
                    <a:gd name="connsiteY0" fmla="*/ 421341 h 3558988"/>
                    <a:gd name="connsiteX1" fmla="*/ 0 w 4078941"/>
                    <a:gd name="connsiteY1" fmla="*/ 89647 h 3558988"/>
                    <a:gd name="connsiteX2" fmla="*/ 4078941 w 4078941"/>
                    <a:gd name="connsiteY2" fmla="*/ 0 h 3558988"/>
                    <a:gd name="connsiteX3" fmla="*/ 3881717 w 4078941"/>
                    <a:gd name="connsiteY3" fmla="*/ 3558988 h 3558988"/>
                    <a:gd name="connsiteX4" fmla="*/ 277905 w 4078941"/>
                    <a:gd name="connsiteY4" fmla="*/ 3424518 h 3558988"/>
                    <a:gd name="connsiteX5" fmla="*/ 215153 w 4078941"/>
                    <a:gd name="connsiteY5" fmla="*/ 2770094 h 3558988"/>
                    <a:gd name="connsiteX0" fmla="*/ 45719 w 4078941"/>
                    <a:gd name="connsiteY0" fmla="*/ 421341 h 3558988"/>
                    <a:gd name="connsiteX1" fmla="*/ 0 w 4078941"/>
                    <a:gd name="connsiteY1" fmla="*/ 89647 h 3558988"/>
                    <a:gd name="connsiteX2" fmla="*/ 4078941 w 4078941"/>
                    <a:gd name="connsiteY2" fmla="*/ 0 h 3558988"/>
                    <a:gd name="connsiteX3" fmla="*/ 3881717 w 4078941"/>
                    <a:gd name="connsiteY3" fmla="*/ 3558988 h 3558988"/>
                    <a:gd name="connsiteX4" fmla="*/ 277905 w 4078941"/>
                    <a:gd name="connsiteY4" fmla="*/ 3424518 h 3558988"/>
                    <a:gd name="connsiteX5" fmla="*/ 251011 w 4078941"/>
                    <a:gd name="connsiteY5" fmla="*/ 2913530 h 3558988"/>
                    <a:gd name="connsiteX0" fmla="*/ 45719 w 4078941"/>
                    <a:gd name="connsiteY0" fmla="*/ 421341 h 3558988"/>
                    <a:gd name="connsiteX1" fmla="*/ 0 w 4078941"/>
                    <a:gd name="connsiteY1" fmla="*/ 89647 h 3558988"/>
                    <a:gd name="connsiteX2" fmla="*/ 4078941 w 4078941"/>
                    <a:gd name="connsiteY2" fmla="*/ 0 h 3558988"/>
                    <a:gd name="connsiteX3" fmla="*/ 3881717 w 4078941"/>
                    <a:gd name="connsiteY3" fmla="*/ 3558988 h 3558988"/>
                    <a:gd name="connsiteX4" fmla="*/ 277905 w 4078941"/>
                    <a:gd name="connsiteY4" fmla="*/ 3424518 h 3558988"/>
                    <a:gd name="connsiteX5" fmla="*/ 251011 w 4078941"/>
                    <a:gd name="connsiteY5" fmla="*/ 2967318 h 3558988"/>
                    <a:gd name="connsiteX0" fmla="*/ 45719 w 4078941"/>
                    <a:gd name="connsiteY0" fmla="*/ 421341 h 3558988"/>
                    <a:gd name="connsiteX1" fmla="*/ 0 w 4078941"/>
                    <a:gd name="connsiteY1" fmla="*/ 89647 h 3558988"/>
                    <a:gd name="connsiteX2" fmla="*/ 4078941 w 4078941"/>
                    <a:gd name="connsiteY2" fmla="*/ 0 h 3558988"/>
                    <a:gd name="connsiteX3" fmla="*/ 3881717 w 4078941"/>
                    <a:gd name="connsiteY3" fmla="*/ 3558988 h 3558988"/>
                    <a:gd name="connsiteX4" fmla="*/ 277905 w 4078941"/>
                    <a:gd name="connsiteY4" fmla="*/ 3424518 h 3558988"/>
                    <a:gd name="connsiteX5" fmla="*/ 242046 w 4078941"/>
                    <a:gd name="connsiteY5" fmla="*/ 2958353 h 355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8941" h="3558988">
                      <a:moveTo>
                        <a:pt x="45719" y="421341"/>
                      </a:moveTo>
                      <a:lnTo>
                        <a:pt x="0" y="89647"/>
                      </a:lnTo>
                      <a:lnTo>
                        <a:pt x="4078941" y="0"/>
                      </a:lnTo>
                      <a:lnTo>
                        <a:pt x="3881717" y="3558988"/>
                      </a:lnTo>
                      <a:lnTo>
                        <a:pt x="277905" y="3424518"/>
                      </a:lnTo>
                      <a:lnTo>
                        <a:pt x="242046" y="2958353"/>
                      </a:ln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3" name="직사각형 12"/>
              <p:cNvSpPr/>
              <p:nvPr/>
            </p:nvSpPr>
            <p:spPr>
              <a:xfrm>
                <a:off x="4975328" y="272435"/>
                <a:ext cx="340158" cy="461665"/>
              </a:xfrm>
              <a:prstGeom prst="rect">
                <a:avLst/>
              </a:prstGeom>
            </p:spPr>
            <p:txBody>
              <a:bodyPr wrap="none">
                <a:spAutoFit/>
              </a:bodyPr>
              <a:lstStyle/>
              <a:p>
                <a:r>
                  <a:rPr lang="en-US" altLang="ko-KR" sz="2400" dirty="0">
                    <a:solidFill>
                      <a:schemeClr val="bg1"/>
                    </a:solidFill>
                  </a:rPr>
                  <a:t>2</a:t>
                </a:r>
                <a:endParaRPr lang="ko-KR" altLang="en-US" sz="2400" dirty="0">
                  <a:solidFill>
                    <a:schemeClr val="bg1"/>
                  </a:solidFill>
                </a:endParaRPr>
              </a:p>
            </p:txBody>
          </p:sp>
        </p:grpSp>
        <p:sp>
          <p:nvSpPr>
            <p:cNvPr id="19" name="TextBox 18"/>
            <p:cNvSpPr txBox="1"/>
            <p:nvPr/>
          </p:nvSpPr>
          <p:spPr>
            <a:xfrm>
              <a:off x="445448" y="2903515"/>
              <a:ext cx="3174139" cy="1569660"/>
            </a:xfrm>
            <a:prstGeom prst="rect">
              <a:avLst/>
            </a:prstGeom>
            <a:noFill/>
          </p:spPr>
          <p:txBody>
            <a:bodyPr wrap="none" rtlCol="0">
              <a:spAutoFit/>
            </a:bodyPr>
            <a:lstStyle/>
            <a:p>
              <a:pPr algn="ctr"/>
              <a:r>
                <a:rPr lang="en-US" altLang="ko-KR" sz="48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DATs in</a:t>
              </a:r>
            </a:p>
            <a:p>
              <a:pPr algn="ctr"/>
              <a:r>
                <a:rPr lang="en-US" altLang="ko-KR" sz="4800" dirty="0">
                  <a:solidFill>
                    <a:schemeClr val="bg1"/>
                  </a:solidFill>
                  <a:latin typeface="Open Sans Extrabold" panose="020B0906030804020204" pitchFamily="34" charset="0"/>
                  <a:cs typeface="Open Sans Extrabold" panose="020B0906030804020204" pitchFamily="34" charset="0"/>
                </a:rPr>
                <a:t>Agriculture</a:t>
              </a:r>
            </a:p>
          </p:txBody>
        </p:sp>
      </p:grpSp>
      <p:cxnSp>
        <p:nvCxnSpPr>
          <p:cNvPr id="14" name="직선 연결선 19">
            <a:extLst>
              <a:ext uri="{FF2B5EF4-FFF2-40B4-BE49-F238E27FC236}">
                <a16:creationId xmlns:a16="http://schemas.microsoft.com/office/drawing/2014/main" id="{7B1FC73C-D488-466A-BC73-2DC36779E763}"/>
              </a:ext>
            </a:extLst>
          </p:cNvPr>
          <p:cNvCxnSpPr/>
          <p:nvPr/>
        </p:nvCxnSpPr>
        <p:spPr>
          <a:xfrm>
            <a:off x="1088424" y="3702704"/>
            <a:ext cx="1952487" cy="0"/>
          </a:xfrm>
          <a:prstGeom prst="line">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
        <p:nvSpPr>
          <p:cNvPr id="18" name="TextBox 17">
            <a:extLst>
              <a:ext uri="{FF2B5EF4-FFF2-40B4-BE49-F238E27FC236}">
                <a16:creationId xmlns:a16="http://schemas.microsoft.com/office/drawing/2014/main" id="{981DB98A-6D2D-457E-A62B-07DE244CF405}"/>
              </a:ext>
            </a:extLst>
          </p:cNvPr>
          <p:cNvSpPr txBox="1"/>
          <p:nvPr/>
        </p:nvSpPr>
        <p:spPr>
          <a:xfrm>
            <a:off x="4162823" y="487469"/>
            <a:ext cx="7732385" cy="483209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800" dirty="0"/>
              <a:t> </a:t>
            </a:r>
          </a:p>
          <a:p>
            <a:r>
              <a:rPr lang="en-US" sz="2800" dirty="0"/>
              <a:t>“</a:t>
            </a:r>
            <a:r>
              <a:rPr lang="en-US" sz="2800" b="1" i="1" dirty="0"/>
              <a:t>Disruptive technologies in agriculture </a:t>
            </a:r>
            <a:r>
              <a:rPr lang="en-US" sz="2800" dirty="0"/>
              <a:t>are digital and technical innovations, which enable farmers and agribusiness entrepreneurs to leapfrog to increase their productivity, efficiency and competitiveness, facilitate access to markets, improve nutritional outcomes and enhance resilience to climate change.” These range from mobile apps to solar applications to agriculture to portable agriculture devices to biofortified foods.</a:t>
            </a:r>
          </a:p>
          <a:p>
            <a:endParaRPr lang="en-US" sz="2800" dirty="0"/>
          </a:p>
        </p:txBody>
      </p:sp>
      <p:sp>
        <p:nvSpPr>
          <p:cNvPr id="20" name="Rectangle 19">
            <a:extLst>
              <a:ext uri="{FF2B5EF4-FFF2-40B4-BE49-F238E27FC236}">
                <a16:creationId xmlns:a16="http://schemas.microsoft.com/office/drawing/2014/main" id="{CE31D7B0-3A77-4388-BEF7-AB5F77318004}"/>
              </a:ext>
            </a:extLst>
          </p:cNvPr>
          <p:cNvSpPr/>
          <p:nvPr/>
        </p:nvSpPr>
        <p:spPr>
          <a:xfrm>
            <a:off x="9400114" y="6211368"/>
            <a:ext cx="1888065" cy="375822"/>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5352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617" y="536424"/>
            <a:ext cx="11523133" cy="764943"/>
          </a:xfrm>
        </p:spPr>
        <p:txBody>
          <a:bodyPr>
            <a:normAutofit/>
          </a:bodyPr>
          <a:lstStyle/>
          <a:p>
            <a:pPr algn="ctr"/>
            <a:r>
              <a:rPr lang="en-US" sz="3600" b="1" dirty="0">
                <a:latin typeface="+mn-lt"/>
                <a:ea typeface="+mn-ea"/>
                <a:cs typeface="+mn-cs"/>
              </a:rPr>
              <a:t>Potential impact of disruptive technologies in the AFS by 2030</a:t>
            </a:r>
          </a:p>
        </p:txBody>
      </p:sp>
      <p:sp>
        <p:nvSpPr>
          <p:cNvPr id="11" name="Rectangle 10">
            <a:extLst>
              <a:ext uri="{FF2B5EF4-FFF2-40B4-BE49-F238E27FC236}">
                <a16:creationId xmlns:a16="http://schemas.microsoft.com/office/drawing/2014/main" id="{EBEC49D1-70D8-4EE8-850D-458C49850A30}"/>
              </a:ext>
            </a:extLst>
          </p:cNvPr>
          <p:cNvSpPr/>
          <p:nvPr/>
        </p:nvSpPr>
        <p:spPr>
          <a:xfrm>
            <a:off x="1327638" y="-32961"/>
            <a:ext cx="9437455" cy="707886"/>
          </a:xfrm>
          <a:prstGeom prst="rect">
            <a:avLst/>
          </a:prstGeom>
        </p:spPr>
        <p:txBody>
          <a:bodyPr wrap="none">
            <a:spAutoFit/>
          </a:bodyPr>
          <a:lstStyle/>
          <a:p>
            <a:pPr algn="ctr"/>
            <a:r>
              <a:rPr lang="en-US" sz="4000" b="1" dirty="0">
                <a:solidFill>
                  <a:schemeClr val="tx2"/>
                </a:solidFill>
                <a:latin typeface="DaxOT-Bold"/>
              </a:rPr>
              <a:t>Disrupting the Agriculture and Food System</a:t>
            </a:r>
            <a:endParaRPr lang="fr-FR" sz="4000" dirty="0">
              <a:latin typeface="DaxOT-Bold"/>
            </a:endParaRPr>
          </a:p>
        </p:txBody>
      </p:sp>
      <p:sp>
        <p:nvSpPr>
          <p:cNvPr id="10" name="TextBox 9">
            <a:extLst>
              <a:ext uri="{FF2B5EF4-FFF2-40B4-BE49-F238E27FC236}">
                <a16:creationId xmlns:a16="http://schemas.microsoft.com/office/drawing/2014/main" id="{1DBAEDF9-64CF-4EB8-AE81-5639DF9C4E57}"/>
              </a:ext>
            </a:extLst>
          </p:cNvPr>
          <p:cNvSpPr txBox="1"/>
          <p:nvPr/>
        </p:nvSpPr>
        <p:spPr>
          <a:xfrm>
            <a:off x="4171375" y="6581000"/>
            <a:ext cx="7925375" cy="276999"/>
          </a:xfrm>
          <a:prstGeom prst="rect">
            <a:avLst/>
          </a:prstGeom>
          <a:noFill/>
        </p:spPr>
        <p:txBody>
          <a:bodyPr wrap="none" rtlCol="0">
            <a:spAutoFit/>
          </a:bodyPr>
          <a:lstStyle/>
          <a:p>
            <a:pPr algn="r"/>
            <a:r>
              <a:rPr lang="en-US" sz="1200" i="1" dirty="0">
                <a:solidFill>
                  <a:schemeClr val="tx1">
                    <a:lumMod val="65000"/>
                    <a:lumOff val="35000"/>
                  </a:schemeClr>
                </a:solidFill>
              </a:rPr>
              <a:t>Source: WEF 2018. Innovation with a purpose: The role of technology innovation in accelerating food systems transformation</a:t>
            </a:r>
          </a:p>
        </p:txBody>
      </p:sp>
      <p:pic>
        <p:nvPicPr>
          <p:cNvPr id="4" name="Picture 3">
            <a:extLst>
              <a:ext uri="{FF2B5EF4-FFF2-40B4-BE49-F238E27FC236}">
                <a16:creationId xmlns:a16="http://schemas.microsoft.com/office/drawing/2014/main" id="{767348A3-F163-4465-9AFB-B30A90A9E57B}"/>
              </a:ext>
            </a:extLst>
          </p:cNvPr>
          <p:cNvPicPr>
            <a:picLocks noChangeAspect="1"/>
          </p:cNvPicPr>
          <p:nvPr/>
        </p:nvPicPr>
        <p:blipFill>
          <a:blip r:embed="rId3"/>
          <a:stretch>
            <a:fillRect/>
          </a:stretch>
        </p:blipFill>
        <p:spPr>
          <a:xfrm>
            <a:off x="209921" y="1195895"/>
            <a:ext cx="11982079" cy="5385105"/>
          </a:xfrm>
          <a:prstGeom prst="rect">
            <a:avLst/>
          </a:prstGeom>
        </p:spPr>
      </p:pic>
    </p:spTree>
    <p:extLst>
      <p:ext uri="{BB962C8B-B14F-4D97-AF65-F5344CB8AC3E}">
        <p14:creationId xmlns:p14="http://schemas.microsoft.com/office/powerpoint/2010/main" val="1627316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49C2A-08D8-4C33-93C6-372FD05C0CE2}"/>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0B15593C-736B-4D09-A9E7-78818A01F582}"/>
              </a:ext>
            </a:extLst>
          </p:cNvPr>
          <p:cNvSpPr>
            <a:spLocks noGrp="1"/>
          </p:cNvSpPr>
          <p:nvPr>
            <p:ph type="sldNum" sz="quarter" idx="11"/>
          </p:nvPr>
        </p:nvSpPr>
        <p:spPr/>
        <p:txBody>
          <a:bodyPr/>
          <a:lstStyle/>
          <a:p>
            <a:fld id="{19B51A1E-902D-48AF-9020-955120F399B6}" type="slidenum">
              <a:rPr lang="en-ZA" smtClean="0"/>
              <a:pPr/>
              <a:t>7</a:t>
            </a:fld>
            <a:endParaRPr lang="en-ZA" dirty="0"/>
          </a:p>
        </p:txBody>
      </p:sp>
      <p:pic>
        <p:nvPicPr>
          <p:cNvPr id="4" name="Picture 3">
            <a:extLst>
              <a:ext uri="{FF2B5EF4-FFF2-40B4-BE49-F238E27FC236}">
                <a16:creationId xmlns:a16="http://schemas.microsoft.com/office/drawing/2014/main" id="{8AD310F7-512D-46EF-9135-119E8BE3E878}"/>
              </a:ext>
            </a:extLst>
          </p:cNvPr>
          <p:cNvPicPr>
            <a:picLocks noChangeAspect="1"/>
          </p:cNvPicPr>
          <p:nvPr/>
        </p:nvPicPr>
        <p:blipFill>
          <a:blip r:embed="rId3"/>
          <a:stretch>
            <a:fillRect/>
          </a:stretch>
        </p:blipFill>
        <p:spPr>
          <a:xfrm>
            <a:off x="-1" y="8182"/>
            <a:ext cx="10751575" cy="5888711"/>
          </a:xfrm>
          <a:prstGeom prst="rect">
            <a:avLst/>
          </a:prstGeom>
        </p:spPr>
      </p:pic>
      <p:sp>
        <p:nvSpPr>
          <p:cNvPr id="5" name="Rectangle 4">
            <a:extLst>
              <a:ext uri="{FF2B5EF4-FFF2-40B4-BE49-F238E27FC236}">
                <a16:creationId xmlns:a16="http://schemas.microsoft.com/office/drawing/2014/main" id="{DF3C13E4-A97A-4FE6-8974-98F7ECBF5705}"/>
              </a:ext>
            </a:extLst>
          </p:cNvPr>
          <p:cNvSpPr/>
          <p:nvPr/>
        </p:nvSpPr>
        <p:spPr>
          <a:xfrm>
            <a:off x="9468465" y="6155190"/>
            <a:ext cx="18288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C40C115-785D-4550-A829-FD8EFF1F2EF2}"/>
              </a:ext>
            </a:extLst>
          </p:cNvPr>
          <p:cNvPicPr>
            <a:picLocks noChangeAspect="1"/>
          </p:cNvPicPr>
          <p:nvPr/>
        </p:nvPicPr>
        <p:blipFill>
          <a:blip r:embed="rId4"/>
          <a:stretch>
            <a:fillRect/>
          </a:stretch>
        </p:blipFill>
        <p:spPr>
          <a:xfrm>
            <a:off x="263631" y="6130211"/>
            <a:ext cx="1704975" cy="381000"/>
          </a:xfrm>
          <a:prstGeom prst="rect">
            <a:avLst/>
          </a:prstGeom>
        </p:spPr>
      </p:pic>
      <p:pic>
        <p:nvPicPr>
          <p:cNvPr id="7" name="Picture 6">
            <a:extLst>
              <a:ext uri="{FF2B5EF4-FFF2-40B4-BE49-F238E27FC236}">
                <a16:creationId xmlns:a16="http://schemas.microsoft.com/office/drawing/2014/main" id="{A421E67D-C452-46AE-8567-5E65830D2B8E}"/>
              </a:ext>
            </a:extLst>
          </p:cNvPr>
          <p:cNvPicPr>
            <a:picLocks noChangeAspect="1"/>
          </p:cNvPicPr>
          <p:nvPr/>
        </p:nvPicPr>
        <p:blipFill rotWithShape="1">
          <a:blip r:embed="rId5"/>
          <a:srcRect t="27752" b="27990"/>
          <a:stretch/>
        </p:blipFill>
        <p:spPr>
          <a:xfrm>
            <a:off x="2167710" y="5910558"/>
            <a:ext cx="1357155" cy="600653"/>
          </a:xfrm>
          <a:prstGeom prst="rect">
            <a:avLst/>
          </a:prstGeom>
        </p:spPr>
      </p:pic>
      <p:pic>
        <p:nvPicPr>
          <p:cNvPr id="9" name="Picture 8">
            <a:extLst>
              <a:ext uri="{FF2B5EF4-FFF2-40B4-BE49-F238E27FC236}">
                <a16:creationId xmlns:a16="http://schemas.microsoft.com/office/drawing/2014/main" id="{FE45996A-805C-4AD7-93A7-9D02B794F161}"/>
              </a:ext>
            </a:extLst>
          </p:cNvPr>
          <p:cNvPicPr>
            <a:picLocks noChangeAspect="1"/>
          </p:cNvPicPr>
          <p:nvPr/>
        </p:nvPicPr>
        <p:blipFill>
          <a:blip r:embed="rId6"/>
          <a:stretch>
            <a:fillRect/>
          </a:stretch>
        </p:blipFill>
        <p:spPr>
          <a:xfrm>
            <a:off x="3878981" y="5972838"/>
            <a:ext cx="1070795" cy="610055"/>
          </a:xfrm>
          <a:prstGeom prst="rect">
            <a:avLst/>
          </a:prstGeom>
        </p:spPr>
      </p:pic>
      <p:pic>
        <p:nvPicPr>
          <p:cNvPr id="10" name="Picture 9">
            <a:extLst>
              <a:ext uri="{FF2B5EF4-FFF2-40B4-BE49-F238E27FC236}">
                <a16:creationId xmlns:a16="http://schemas.microsoft.com/office/drawing/2014/main" id="{D7865E78-EA23-4E77-A412-DBF6F6FD1A4A}"/>
              </a:ext>
            </a:extLst>
          </p:cNvPr>
          <p:cNvPicPr>
            <a:picLocks noChangeAspect="1"/>
          </p:cNvPicPr>
          <p:nvPr/>
        </p:nvPicPr>
        <p:blipFill>
          <a:blip r:embed="rId7"/>
          <a:stretch>
            <a:fillRect/>
          </a:stretch>
        </p:blipFill>
        <p:spPr>
          <a:xfrm>
            <a:off x="5303893" y="5966525"/>
            <a:ext cx="720214" cy="563941"/>
          </a:xfrm>
          <a:prstGeom prst="rect">
            <a:avLst/>
          </a:prstGeom>
        </p:spPr>
      </p:pic>
    </p:spTree>
    <p:extLst>
      <p:ext uri="{BB962C8B-B14F-4D97-AF65-F5344CB8AC3E}">
        <p14:creationId xmlns:p14="http://schemas.microsoft.com/office/powerpoint/2010/main" val="2472437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387018" y="672017"/>
            <a:ext cx="12192000" cy="63389"/>
          </a:xfrm>
        </p:spPr>
        <p:txBody>
          <a:bodyPr>
            <a:noAutofit/>
          </a:bodyPr>
          <a:lstStyle/>
          <a:p>
            <a:pPr algn="ctr"/>
            <a:br>
              <a:rPr lang="en-US" sz="3200" b="1" dirty="0">
                <a:solidFill>
                  <a:srgbClr val="FD034A"/>
                </a:solidFill>
                <a:latin typeface="Calibri-Bold"/>
              </a:rPr>
            </a:br>
            <a:br>
              <a:rPr lang="fr-FR" sz="3200" dirty="0"/>
            </a:br>
            <a:r>
              <a:rPr lang="en-US" sz="3200" dirty="0">
                <a:solidFill>
                  <a:srgbClr val="FF0000"/>
                </a:solidFill>
                <a:latin typeface="DaxOT-Bold"/>
                <a:ea typeface="+mn-ea"/>
                <a:cs typeface="+mn-cs"/>
              </a:rPr>
              <a:t>Agriculture still has huge economic importance </a:t>
            </a:r>
            <a:br>
              <a:rPr lang="en-US" sz="3200" dirty="0">
                <a:solidFill>
                  <a:srgbClr val="FF0000"/>
                </a:solidFill>
                <a:latin typeface="DaxOT-Bold"/>
                <a:ea typeface="+mn-ea"/>
                <a:cs typeface="+mn-cs"/>
              </a:rPr>
            </a:br>
            <a:r>
              <a:rPr lang="en-US" sz="3200" dirty="0">
                <a:solidFill>
                  <a:srgbClr val="FF0000"/>
                </a:solidFill>
                <a:latin typeface="DaxOT-Bold"/>
                <a:ea typeface="+mn-ea"/>
                <a:cs typeface="+mn-cs"/>
              </a:rPr>
              <a:t>for large parts of the population in Africa</a:t>
            </a:r>
            <a:endParaRPr lang="en-US" sz="3600" dirty="0">
              <a:solidFill>
                <a:srgbClr val="FF0000"/>
              </a:solidFill>
              <a:latin typeface="DaxOT-Bold"/>
              <a:ea typeface="+mn-ea"/>
              <a:cs typeface="+mn-cs"/>
            </a:endParaRPr>
          </a:p>
        </p:txBody>
      </p:sp>
      <p:sp>
        <p:nvSpPr>
          <p:cNvPr id="4" name="Slide Number Placeholder 3"/>
          <p:cNvSpPr>
            <a:spLocks noGrp="1"/>
          </p:cNvSpPr>
          <p:nvPr>
            <p:ph type="sldNum" sz="quarter" idx="12"/>
          </p:nvPr>
        </p:nvSpPr>
        <p:spPr/>
        <p:txBody>
          <a:bodyPr/>
          <a:lstStyle/>
          <a:p>
            <a:fld id="{9CD8D479-8942-46E8-A226-A4E01F7A105C}" type="slidenum">
              <a:rPr lang="en-US" smtClean="0">
                <a:solidFill>
                  <a:srgbClr val="8BAA00">
                    <a:lumMod val="75000"/>
                  </a:srgbClr>
                </a:solidFill>
              </a:rPr>
              <a:pPr/>
              <a:t>8</a:t>
            </a:fld>
            <a:endParaRPr lang="en-US" dirty="0">
              <a:solidFill>
                <a:srgbClr val="8BAA00">
                  <a:lumMod val="75000"/>
                </a:srgbClr>
              </a:solidFill>
            </a:endParaRPr>
          </a:p>
        </p:txBody>
      </p:sp>
      <p:pic>
        <p:nvPicPr>
          <p:cNvPr id="1026" name="Picture 2">
            <a:hlinkClick r:id="rId3"/>
          </p:cNvPr>
          <p:cNvPicPr>
            <a:picLocks noChangeAspect="1" noChangeArrowheads="1"/>
          </p:cNvPicPr>
          <p:nvPr/>
        </p:nvPicPr>
        <p:blipFill>
          <a:blip r:embed="rId4">
            <a:clrChange>
              <a:clrFrom>
                <a:srgbClr val="EAEAEA"/>
              </a:clrFrom>
              <a:clrTo>
                <a:srgbClr val="EAEAEA">
                  <a:alpha val="0"/>
                </a:srgbClr>
              </a:clrTo>
            </a:clrChange>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156012" y="2134994"/>
            <a:ext cx="4648970" cy="40414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09407" y="6019799"/>
            <a:ext cx="2695575" cy="400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759469" y="2037641"/>
            <a:ext cx="5510702" cy="4011609"/>
          </a:xfrm>
          <a:prstGeom prst="rect">
            <a:avLst/>
          </a:prstGeom>
        </p:spPr>
        <p:txBody>
          <a:bodyPr wrap="square" lIns="91439" tIns="45719" rIns="91439" bIns="45719">
            <a:spAutoFit/>
          </a:bodyPr>
          <a:lstStyle/>
          <a:p>
            <a:pPr defTabSz="914354"/>
            <a:r>
              <a:rPr lang="en-US" sz="1867" dirty="0">
                <a:solidFill>
                  <a:srgbClr val="4D3E2F"/>
                </a:solidFill>
              </a:rPr>
              <a:t> 	</a:t>
            </a:r>
          </a:p>
          <a:p>
            <a:pPr defTabSz="914354"/>
            <a:endParaRPr lang="en-US" sz="1867" dirty="0">
              <a:solidFill>
                <a:srgbClr val="4D3E2F"/>
              </a:solidFill>
            </a:endParaRPr>
          </a:p>
          <a:p>
            <a:pPr algn="r" defTabSz="914354"/>
            <a:r>
              <a:rPr lang="en-US" sz="2400" dirty="0">
                <a:solidFill>
                  <a:srgbClr val="4D3E2F"/>
                </a:solidFill>
              </a:rPr>
              <a:t>Agriculture on average in Africa</a:t>
            </a:r>
          </a:p>
          <a:p>
            <a:pPr algn="r" defTabSz="914354"/>
            <a:endParaRPr lang="en-US" dirty="0">
              <a:solidFill>
                <a:srgbClr val="4D3E2F"/>
              </a:solidFill>
            </a:endParaRPr>
          </a:p>
          <a:p>
            <a:pPr marL="285737" indent="-285737" algn="r" defTabSz="914354">
              <a:buFont typeface="Wingdings" pitchFamily="2" charset="2"/>
              <a:buChar char="Ø"/>
            </a:pPr>
            <a:r>
              <a:rPr lang="en-US" dirty="0">
                <a:solidFill>
                  <a:srgbClr val="4D3E2F"/>
                </a:solidFill>
              </a:rPr>
              <a:t>Employs </a:t>
            </a:r>
            <a:r>
              <a:rPr lang="en-US" dirty="0">
                <a:solidFill>
                  <a:srgbClr val="FF0000"/>
                </a:solidFill>
              </a:rPr>
              <a:t>65 </a:t>
            </a:r>
            <a:r>
              <a:rPr lang="en-US" dirty="0">
                <a:solidFill>
                  <a:srgbClr val="4D3E2F"/>
                </a:solidFill>
              </a:rPr>
              <a:t>percent of the labor force </a:t>
            </a:r>
          </a:p>
          <a:p>
            <a:pPr marL="285737" indent="-285737" algn="r" defTabSz="914354">
              <a:buFont typeface="Wingdings" pitchFamily="2" charset="2"/>
              <a:buChar char="Ø"/>
            </a:pPr>
            <a:endParaRPr lang="en-US" dirty="0">
              <a:solidFill>
                <a:srgbClr val="4D3E2F"/>
              </a:solidFill>
            </a:endParaRPr>
          </a:p>
          <a:p>
            <a:pPr marL="285737" indent="-285737" algn="r" defTabSz="914354">
              <a:buFont typeface="Wingdings" pitchFamily="2" charset="2"/>
              <a:buChar char="Ø"/>
            </a:pPr>
            <a:r>
              <a:rPr lang="en-US" dirty="0">
                <a:solidFill>
                  <a:srgbClr val="4D3E2F"/>
                </a:solidFill>
              </a:rPr>
              <a:t>Accounts for </a:t>
            </a:r>
            <a:r>
              <a:rPr lang="en-US" dirty="0">
                <a:solidFill>
                  <a:srgbClr val="FF0000"/>
                </a:solidFill>
              </a:rPr>
              <a:t>32 </a:t>
            </a:r>
            <a:r>
              <a:rPr lang="en-US" dirty="0">
                <a:solidFill>
                  <a:srgbClr val="4D3E2F"/>
                </a:solidFill>
              </a:rPr>
              <a:t>percent of gross domestic product.</a:t>
            </a:r>
          </a:p>
          <a:p>
            <a:pPr marL="285737" indent="-285737" algn="r" defTabSz="914354">
              <a:buFont typeface="Wingdings" pitchFamily="2" charset="2"/>
              <a:buChar char="Ø"/>
            </a:pPr>
            <a:endParaRPr lang="en-US" dirty="0">
              <a:solidFill>
                <a:srgbClr val="4D3E2F"/>
              </a:solidFill>
            </a:endParaRPr>
          </a:p>
          <a:p>
            <a:pPr marL="285737" indent="-285737" algn="r" defTabSz="914354">
              <a:buFont typeface="Wingdings" pitchFamily="2" charset="2"/>
              <a:buChar char="Ø"/>
            </a:pPr>
            <a:endParaRPr lang="en-US" dirty="0">
              <a:solidFill>
                <a:srgbClr val="4D3E2F"/>
              </a:solidFill>
            </a:endParaRPr>
          </a:p>
          <a:p>
            <a:pPr algn="r" defTabSz="914354"/>
            <a:r>
              <a:rPr lang="en-US" sz="2400" b="1" dirty="0">
                <a:solidFill>
                  <a:schemeClr val="tx2"/>
                </a:solidFill>
              </a:rPr>
              <a:t>Without raising incomes in agriculture, prosperity cannot be widely shared</a:t>
            </a:r>
          </a:p>
          <a:p>
            <a:pPr defTabSz="914354"/>
            <a:endParaRPr lang="en-US" sz="1867" dirty="0">
              <a:solidFill>
                <a:schemeClr val="tx2"/>
              </a:solidFill>
            </a:endParaRPr>
          </a:p>
          <a:p>
            <a:pPr defTabSz="914354"/>
            <a:r>
              <a:rPr lang="en-US" sz="1867" dirty="0">
                <a:solidFill>
                  <a:srgbClr val="4D3E2F"/>
                </a:solidFill>
              </a:rPr>
              <a:t> </a:t>
            </a:r>
          </a:p>
        </p:txBody>
      </p:sp>
      <p:sp>
        <p:nvSpPr>
          <p:cNvPr id="10" name="Rectangle 9">
            <a:extLst>
              <a:ext uri="{FF2B5EF4-FFF2-40B4-BE49-F238E27FC236}">
                <a16:creationId xmlns:a16="http://schemas.microsoft.com/office/drawing/2014/main" id="{ADBFAFB2-2B9F-44AC-A443-C18C663EC44F}"/>
              </a:ext>
            </a:extLst>
          </p:cNvPr>
          <p:cNvSpPr/>
          <p:nvPr/>
        </p:nvSpPr>
        <p:spPr>
          <a:xfrm>
            <a:off x="6517159" y="6131636"/>
            <a:ext cx="2592248" cy="318100"/>
          </a:xfrm>
          <a:prstGeom prst="rect">
            <a:avLst/>
          </a:prstGeom>
        </p:spPr>
        <p:txBody>
          <a:bodyPr wrap="none" lIns="91440" tIns="45720" rIns="91440" bIns="45720">
            <a:spAutoFit/>
          </a:bodyPr>
          <a:lstStyle/>
          <a:p>
            <a:r>
              <a:rPr lang="en-US" sz="1467" i="1" dirty="0">
                <a:solidFill>
                  <a:prstClr val="black"/>
                </a:solidFill>
                <a:cs typeface="Arial" pitchFamily="34" charset="0"/>
              </a:rPr>
              <a:t>Source: World Bank Data Group</a:t>
            </a:r>
            <a:endParaRPr lang="en-US" sz="1467" i="1" dirty="0"/>
          </a:p>
        </p:txBody>
      </p:sp>
      <p:sp>
        <p:nvSpPr>
          <p:cNvPr id="8" name="Rectangle 7">
            <a:extLst>
              <a:ext uri="{FF2B5EF4-FFF2-40B4-BE49-F238E27FC236}">
                <a16:creationId xmlns:a16="http://schemas.microsoft.com/office/drawing/2014/main" id="{817C23D0-8A8A-46FF-A8C4-9F6E86CE7339}"/>
              </a:ext>
            </a:extLst>
          </p:cNvPr>
          <p:cNvSpPr/>
          <p:nvPr/>
        </p:nvSpPr>
        <p:spPr>
          <a:xfrm>
            <a:off x="1327638" y="-32961"/>
            <a:ext cx="9437455" cy="707886"/>
          </a:xfrm>
          <a:prstGeom prst="rect">
            <a:avLst/>
          </a:prstGeom>
        </p:spPr>
        <p:txBody>
          <a:bodyPr wrap="none">
            <a:spAutoFit/>
          </a:bodyPr>
          <a:lstStyle/>
          <a:p>
            <a:pPr algn="ctr"/>
            <a:r>
              <a:rPr lang="en-US" sz="4000" b="1" dirty="0">
                <a:solidFill>
                  <a:schemeClr val="tx2"/>
                </a:solidFill>
                <a:latin typeface="DaxOT-Bold"/>
              </a:rPr>
              <a:t>Disrupting the Agriculture and Food System</a:t>
            </a:r>
            <a:endParaRPr lang="fr-FR" sz="4000" dirty="0">
              <a:latin typeface="DaxOT-Bold"/>
            </a:endParaRPr>
          </a:p>
        </p:txBody>
      </p:sp>
      <p:sp>
        <p:nvSpPr>
          <p:cNvPr id="12" name="Text Placeholder 11"/>
          <p:cNvSpPr>
            <a:spLocks noGrp="1"/>
          </p:cNvSpPr>
          <p:nvPr>
            <p:ph type="body" sz="quarter" idx="13"/>
          </p:nvPr>
        </p:nvSpPr>
        <p:spPr>
          <a:xfrm>
            <a:off x="7246447" y="5411735"/>
            <a:ext cx="2080867" cy="510351"/>
          </a:xfrm>
        </p:spPr>
        <p:txBody>
          <a:bodyPr>
            <a:normAutofit fontScale="92500" lnSpcReduction="20000"/>
          </a:bodyPr>
          <a:lstStyle/>
          <a:p>
            <a:pPr algn="ctr"/>
            <a:r>
              <a:rPr lang="en-US" sz="1800" b="1" dirty="0">
                <a:solidFill>
                  <a:schemeClr val="bg2">
                    <a:lumMod val="50000"/>
                  </a:schemeClr>
                </a:solidFill>
              </a:rPr>
              <a:t>Agriculture, </a:t>
            </a:r>
          </a:p>
          <a:p>
            <a:pPr algn="ctr"/>
            <a:r>
              <a:rPr lang="en-US" sz="1800" b="1" dirty="0">
                <a:solidFill>
                  <a:schemeClr val="bg2">
                    <a:lumMod val="50000"/>
                  </a:schemeClr>
                </a:solidFill>
              </a:rPr>
              <a:t>value added (% of GDP)</a:t>
            </a:r>
          </a:p>
          <a:p>
            <a:pPr algn="ctr"/>
            <a:endParaRPr lang="en-US" sz="1800" dirty="0"/>
          </a:p>
        </p:txBody>
      </p:sp>
    </p:spTree>
    <p:extLst>
      <p:ext uri="{BB962C8B-B14F-4D97-AF65-F5344CB8AC3E}">
        <p14:creationId xmlns:p14="http://schemas.microsoft.com/office/powerpoint/2010/main" val="63967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 calcmode="lin" valueType="num">
                                      <p:cBhvr additive="base">
                                        <p:cTn id="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6">
                                            <p:txEl>
                                              <p:pRg st="6" end="6"/>
                                            </p:txEl>
                                          </p:spTgt>
                                        </p:tgtEl>
                                        <p:attrNameLst>
                                          <p:attrName>style.visibility</p:attrName>
                                        </p:attrNameLst>
                                      </p:cBhvr>
                                      <p:to>
                                        <p:strVal val="visible"/>
                                      </p:to>
                                    </p:set>
                                    <p:anim calcmode="lin" valueType="num">
                                      <p:cBhvr>
                                        <p:cTn id="13" dur="1000" fill="hold"/>
                                        <p:tgtEl>
                                          <p:spTgt spid="6">
                                            <p:txEl>
                                              <p:pRg st="6" end="6"/>
                                            </p:txEl>
                                          </p:spTgt>
                                        </p:tgtEl>
                                        <p:attrNameLst>
                                          <p:attrName>ppt_w</p:attrName>
                                        </p:attrNameLst>
                                      </p:cBhvr>
                                      <p:tavLst>
                                        <p:tav tm="0">
                                          <p:val>
                                            <p:fltVal val="0"/>
                                          </p:val>
                                        </p:tav>
                                        <p:tav tm="100000">
                                          <p:val>
                                            <p:strVal val="#ppt_w"/>
                                          </p:val>
                                        </p:tav>
                                      </p:tavLst>
                                    </p:anim>
                                    <p:anim calcmode="lin" valueType="num">
                                      <p:cBhvr>
                                        <p:cTn id="14" dur="1000" fill="hold"/>
                                        <p:tgtEl>
                                          <p:spTgt spid="6">
                                            <p:txEl>
                                              <p:pRg st="6" end="6"/>
                                            </p:txEl>
                                          </p:spTgt>
                                        </p:tgtEl>
                                        <p:attrNameLst>
                                          <p:attrName>ppt_h</p:attrName>
                                        </p:attrNameLst>
                                      </p:cBhvr>
                                      <p:tavLst>
                                        <p:tav tm="0">
                                          <p:val>
                                            <p:fltVal val="0"/>
                                          </p:val>
                                        </p:tav>
                                        <p:tav tm="100000">
                                          <p:val>
                                            <p:strVal val="#ppt_h"/>
                                          </p:val>
                                        </p:tav>
                                      </p:tavLst>
                                    </p:anim>
                                    <p:anim calcmode="lin" valueType="num">
                                      <p:cBhvr>
                                        <p:cTn id="15" dur="1000" fill="hold"/>
                                        <p:tgtEl>
                                          <p:spTgt spid="6">
                                            <p:txEl>
                                              <p:pRg st="6" end="6"/>
                                            </p:txEl>
                                          </p:spTgt>
                                        </p:tgtEl>
                                        <p:attrNameLst>
                                          <p:attrName>style.rotation</p:attrName>
                                        </p:attrNameLst>
                                      </p:cBhvr>
                                      <p:tavLst>
                                        <p:tav tm="0">
                                          <p:val>
                                            <p:fltVal val="90"/>
                                          </p:val>
                                        </p:tav>
                                        <p:tav tm="100000">
                                          <p:val>
                                            <p:fltVal val="0"/>
                                          </p:val>
                                        </p:tav>
                                      </p:tavLst>
                                    </p:anim>
                                    <p:animEffect transition="in" filter="fade">
                                      <p:cBhvr>
                                        <p:cTn id="16" dur="1000"/>
                                        <p:tgtEl>
                                          <p:spTgt spid="6">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6">
                                            <p:txEl>
                                              <p:pRg st="9" end="9"/>
                                            </p:txEl>
                                          </p:spTgt>
                                        </p:tgtEl>
                                        <p:attrNameLst>
                                          <p:attrName>style.visibility</p:attrName>
                                        </p:attrNameLst>
                                      </p:cBhvr>
                                      <p:to>
                                        <p:strVal val="visible"/>
                                      </p:to>
                                    </p:set>
                                    <p:anim calcmode="lin" valueType="num">
                                      <p:cBhvr>
                                        <p:cTn id="21" dur="1000" fill="hold"/>
                                        <p:tgtEl>
                                          <p:spTgt spid="6">
                                            <p:txEl>
                                              <p:pRg st="9" end="9"/>
                                            </p:txEl>
                                          </p:spTgt>
                                        </p:tgtEl>
                                        <p:attrNameLst>
                                          <p:attrName>ppt_w</p:attrName>
                                        </p:attrNameLst>
                                      </p:cBhvr>
                                      <p:tavLst>
                                        <p:tav tm="0">
                                          <p:val>
                                            <p:fltVal val="0"/>
                                          </p:val>
                                        </p:tav>
                                        <p:tav tm="100000">
                                          <p:val>
                                            <p:strVal val="#ppt_w"/>
                                          </p:val>
                                        </p:tav>
                                      </p:tavLst>
                                    </p:anim>
                                    <p:anim calcmode="lin" valueType="num">
                                      <p:cBhvr>
                                        <p:cTn id="22" dur="1000" fill="hold"/>
                                        <p:tgtEl>
                                          <p:spTgt spid="6">
                                            <p:txEl>
                                              <p:pRg st="9" end="9"/>
                                            </p:txEl>
                                          </p:spTgt>
                                        </p:tgtEl>
                                        <p:attrNameLst>
                                          <p:attrName>ppt_h</p:attrName>
                                        </p:attrNameLst>
                                      </p:cBhvr>
                                      <p:tavLst>
                                        <p:tav tm="0">
                                          <p:val>
                                            <p:fltVal val="0"/>
                                          </p:val>
                                        </p:tav>
                                        <p:tav tm="100000">
                                          <p:val>
                                            <p:strVal val="#ppt_h"/>
                                          </p:val>
                                        </p:tav>
                                      </p:tavLst>
                                    </p:anim>
                                    <p:anim calcmode="lin" valueType="num">
                                      <p:cBhvr>
                                        <p:cTn id="23" dur="1000" fill="hold"/>
                                        <p:tgtEl>
                                          <p:spTgt spid="6">
                                            <p:txEl>
                                              <p:pRg st="9" end="9"/>
                                            </p:txEl>
                                          </p:spTgt>
                                        </p:tgtEl>
                                        <p:attrNameLst>
                                          <p:attrName>style.rotation</p:attrName>
                                        </p:attrNameLst>
                                      </p:cBhvr>
                                      <p:tavLst>
                                        <p:tav tm="0">
                                          <p:val>
                                            <p:fltVal val="90"/>
                                          </p:val>
                                        </p:tav>
                                        <p:tav tm="100000">
                                          <p:val>
                                            <p:fltVal val="0"/>
                                          </p:val>
                                        </p:tav>
                                      </p:tavLst>
                                    </p:anim>
                                    <p:animEffect transition="in" filter="fade">
                                      <p:cBhvr>
                                        <p:cTn id="24" dur="10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96678"/>
            <a:ext cx="11523133" cy="764943"/>
          </a:xfrm>
        </p:spPr>
        <p:txBody>
          <a:bodyPr>
            <a:normAutofit/>
          </a:bodyPr>
          <a:lstStyle/>
          <a:p>
            <a:pPr algn="ctr"/>
            <a:r>
              <a:rPr lang="en-US" sz="3600" b="1" dirty="0">
                <a:latin typeface="+mn-lt"/>
                <a:ea typeface="+mn-ea"/>
                <a:cs typeface="+mn-cs"/>
              </a:rPr>
              <a:t>Food demand will be </a:t>
            </a:r>
            <a:r>
              <a:rPr lang="en-US" sz="3600" b="1" dirty="0">
                <a:solidFill>
                  <a:srgbClr val="C00000"/>
                </a:solidFill>
                <a:latin typeface="+mn-lt"/>
                <a:ea typeface="+mn-ea"/>
                <a:cs typeface="+mn-cs"/>
              </a:rPr>
              <a:t>155% </a:t>
            </a:r>
            <a:r>
              <a:rPr lang="en-US" sz="3600" b="1" dirty="0">
                <a:latin typeface="+mn-lt"/>
                <a:ea typeface="+mn-ea"/>
                <a:cs typeface="+mn-cs"/>
              </a:rPr>
              <a:t>higher in SSA</a:t>
            </a:r>
          </a:p>
        </p:txBody>
      </p:sp>
      <p:graphicFrame>
        <p:nvGraphicFramePr>
          <p:cNvPr id="4" name="Chart 3"/>
          <p:cNvGraphicFramePr>
            <a:graphicFrameLocks noGrp="1"/>
          </p:cNvGraphicFramePr>
          <p:nvPr>
            <p:extLst/>
          </p:nvPr>
        </p:nvGraphicFramePr>
        <p:xfrm>
          <a:off x="616899" y="1150408"/>
          <a:ext cx="10769600" cy="534008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2075392" y="3358787"/>
            <a:ext cx="1185333" cy="461665"/>
          </a:xfrm>
          <a:prstGeom prst="rect">
            <a:avLst/>
          </a:prstGeom>
          <a:noFill/>
        </p:spPr>
        <p:txBody>
          <a:bodyPr wrap="square" rtlCol="0">
            <a:spAutoFit/>
          </a:bodyPr>
          <a:lstStyle/>
          <a:p>
            <a:pPr defTabSz="609585"/>
            <a:r>
              <a:rPr lang="en-US" sz="2400" dirty="0">
                <a:solidFill>
                  <a:prstClr val="black">
                    <a:lumMod val="85000"/>
                    <a:lumOff val="15000"/>
                  </a:prstClr>
                </a:solidFill>
                <a:latin typeface="Arial Narrow" panose="020B0606020202030204" pitchFamily="34" charset="0"/>
              </a:rPr>
              <a:t>+155%</a:t>
            </a:r>
          </a:p>
        </p:txBody>
      </p:sp>
      <p:sp>
        <p:nvSpPr>
          <p:cNvPr id="6" name="TextBox 5"/>
          <p:cNvSpPr txBox="1"/>
          <p:nvPr/>
        </p:nvSpPr>
        <p:spPr>
          <a:xfrm>
            <a:off x="7784042" y="2566096"/>
            <a:ext cx="1185333" cy="461665"/>
          </a:xfrm>
          <a:prstGeom prst="rect">
            <a:avLst/>
          </a:prstGeom>
          <a:noFill/>
        </p:spPr>
        <p:txBody>
          <a:bodyPr wrap="square" rtlCol="0">
            <a:spAutoFit/>
          </a:bodyPr>
          <a:lstStyle/>
          <a:p>
            <a:pPr algn="ctr" defTabSz="609585"/>
            <a:r>
              <a:rPr lang="en-US" sz="2400" dirty="0">
                <a:solidFill>
                  <a:prstClr val="black">
                    <a:lumMod val="85000"/>
                    <a:lumOff val="15000"/>
                  </a:prstClr>
                </a:solidFill>
                <a:latin typeface="Arial Narrow" panose="020B0606020202030204" pitchFamily="34" charset="0"/>
              </a:rPr>
              <a:t>+47%</a:t>
            </a:r>
          </a:p>
        </p:txBody>
      </p:sp>
      <p:sp>
        <p:nvSpPr>
          <p:cNvPr id="7" name="TextBox 6"/>
          <p:cNvSpPr txBox="1"/>
          <p:nvPr/>
        </p:nvSpPr>
        <p:spPr>
          <a:xfrm>
            <a:off x="9669992" y="1830553"/>
            <a:ext cx="1185333" cy="461665"/>
          </a:xfrm>
          <a:prstGeom prst="rect">
            <a:avLst/>
          </a:prstGeom>
          <a:noFill/>
        </p:spPr>
        <p:txBody>
          <a:bodyPr wrap="square" rtlCol="0">
            <a:spAutoFit/>
          </a:bodyPr>
          <a:lstStyle/>
          <a:p>
            <a:pPr algn="ctr" defTabSz="609585"/>
            <a:r>
              <a:rPr lang="en-US" sz="2400" dirty="0">
                <a:solidFill>
                  <a:prstClr val="black">
                    <a:lumMod val="85000"/>
                    <a:lumOff val="15000"/>
                  </a:prstClr>
                </a:solidFill>
                <a:latin typeface="Arial Narrow" panose="020B0606020202030204" pitchFamily="34" charset="0"/>
              </a:rPr>
              <a:t>+17%</a:t>
            </a:r>
          </a:p>
        </p:txBody>
      </p:sp>
      <p:sp>
        <p:nvSpPr>
          <p:cNvPr id="8" name="TextBox 7"/>
          <p:cNvSpPr txBox="1"/>
          <p:nvPr/>
        </p:nvSpPr>
        <p:spPr>
          <a:xfrm>
            <a:off x="3952875" y="4497420"/>
            <a:ext cx="1185333" cy="461665"/>
          </a:xfrm>
          <a:prstGeom prst="rect">
            <a:avLst/>
          </a:prstGeom>
          <a:noFill/>
        </p:spPr>
        <p:txBody>
          <a:bodyPr wrap="square" rtlCol="0">
            <a:spAutoFit/>
          </a:bodyPr>
          <a:lstStyle/>
          <a:p>
            <a:pPr algn="ctr" defTabSz="609585"/>
            <a:r>
              <a:rPr lang="en-US" sz="2400" dirty="0">
                <a:solidFill>
                  <a:prstClr val="black">
                    <a:lumMod val="85000"/>
                    <a:lumOff val="15000"/>
                  </a:prstClr>
                </a:solidFill>
                <a:latin typeface="Arial Narrow" panose="020B0606020202030204" pitchFamily="34" charset="0"/>
              </a:rPr>
              <a:t>+51%</a:t>
            </a:r>
          </a:p>
        </p:txBody>
      </p:sp>
      <p:sp>
        <p:nvSpPr>
          <p:cNvPr id="9" name="TextBox 8"/>
          <p:cNvSpPr txBox="1"/>
          <p:nvPr/>
        </p:nvSpPr>
        <p:spPr>
          <a:xfrm>
            <a:off x="5868458" y="4413312"/>
            <a:ext cx="1185333" cy="461665"/>
          </a:xfrm>
          <a:prstGeom prst="rect">
            <a:avLst/>
          </a:prstGeom>
          <a:noFill/>
        </p:spPr>
        <p:txBody>
          <a:bodyPr wrap="square" rtlCol="0">
            <a:spAutoFit/>
          </a:bodyPr>
          <a:lstStyle/>
          <a:p>
            <a:pPr algn="ctr" defTabSz="609585"/>
            <a:r>
              <a:rPr lang="en-US" sz="2400" dirty="0">
                <a:solidFill>
                  <a:prstClr val="black">
                    <a:lumMod val="85000"/>
                    <a:lumOff val="15000"/>
                  </a:prstClr>
                </a:solidFill>
                <a:latin typeface="Arial Narrow" panose="020B0606020202030204" pitchFamily="34" charset="0"/>
              </a:rPr>
              <a:t>+27%</a:t>
            </a:r>
          </a:p>
        </p:txBody>
      </p:sp>
      <p:sp>
        <p:nvSpPr>
          <p:cNvPr id="11" name="Rectangle 10">
            <a:extLst>
              <a:ext uri="{FF2B5EF4-FFF2-40B4-BE49-F238E27FC236}">
                <a16:creationId xmlns:a16="http://schemas.microsoft.com/office/drawing/2014/main" id="{EBEC49D1-70D8-4EE8-850D-458C49850A30}"/>
              </a:ext>
            </a:extLst>
          </p:cNvPr>
          <p:cNvSpPr/>
          <p:nvPr/>
        </p:nvSpPr>
        <p:spPr>
          <a:xfrm>
            <a:off x="718658" y="-32961"/>
            <a:ext cx="10655417" cy="707886"/>
          </a:xfrm>
          <a:prstGeom prst="rect">
            <a:avLst/>
          </a:prstGeom>
        </p:spPr>
        <p:txBody>
          <a:bodyPr wrap="none">
            <a:spAutoFit/>
          </a:bodyPr>
          <a:lstStyle/>
          <a:p>
            <a:pPr algn="ctr"/>
            <a:r>
              <a:rPr lang="en-US" sz="4000" b="1" dirty="0">
                <a:solidFill>
                  <a:schemeClr val="tx2"/>
                </a:solidFill>
                <a:latin typeface="DaxOT-Bold"/>
              </a:rPr>
              <a:t>Disrupting the Agriculture and Food System (AFS)</a:t>
            </a:r>
            <a:endParaRPr lang="fr-FR" sz="4000" dirty="0">
              <a:latin typeface="DaxOT-Bold"/>
            </a:endParaRPr>
          </a:p>
        </p:txBody>
      </p:sp>
      <p:sp>
        <p:nvSpPr>
          <p:cNvPr id="10" name="Rectangle 9">
            <a:extLst>
              <a:ext uri="{FF2B5EF4-FFF2-40B4-BE49-F238E27FC236}">
                <a16:creationId xmlns:a16="http://schemas.microsoft.com/office/drawing/2014/main" id="{18F8587B-1A34-4291-8994-137B820ECA66}"/>
              </a:ext>
            </a:extLst>
          </p:cNvPr>
          <p:cNvSpPr/>
          <p:nvPr/>
        </p:nvSpPr>
        <p:spPr>
          <a:xfrm>
            <a:off x="9452618" y="6308809"/>
            <a:ext cx="1888065" cy="363371"/>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8798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Great Pitch Decks - Environment">
      <a:dk1>
        <a:sysClr val="windowText" lastClr="000000"/>
      </a:dk1>
      <a:lt1>
        <a:sysClr val="window" lastClr="FFFFFF"/>
      </a:lt1>
      <a:dk2>
        <a:srgbClr val="375C1E"/>
      </a:dk2>
      <a:lt2>
        <a:srgbClr val="E2DFCC"/>
      </a:lt2>
      <a:accent1>
        <a:srgbClr val="9ACB39"/>
      </a:accent1>
      <a:accent2>
        <a:srgbClr val="64C24A"/>
      </a:accent2>
      <a:accent3>
        <a:srgbClr val="297D53"/>
      </a:accent3>
      <a:accent4>
        <a:srgbClr val="FECF3F"/>
      </a:accent4>
      <a:accent5>
        <a:srgbClr val="F99D40"/>
      </a:accent5>
      <a:accent6>
        <a:srgbClr val="715C21"/>
      </a:accent6>
      <a:hlink>
        <a:srgbClr val="63A537"/>
      </a:hlink>
      <a:folHlink>
        <a:srgbClr val="63A537"/>
      </a:folHlink>
    </a:clrScheme>
    <a:fontScheme name="Custom 143">
      <a:majorFont>
        <a:latin typeface="Rockwel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200" dirty="0" smtClean="0">
            <a:solidFill>
              <a:schemeClr val="tx1">
                <a:lumMod val="75000"/>
                <a:lumOff val="25000"/>
              </a:schemeClr>
            </a:solidFill>
            <a:latin typeface="+mn-lt"/>
          </a:defRPr>
        </a:defPPr>
      </a:lstStyle>
    </a:txDef>
  </a:objectDefaults>
  <a:extraClrSchemeLst/>
  <a:extLst>
    <a:ext uri="{05A4C25C-085E-4340-85A3-A5531E510DB2}">
      <thm15:themeFamily xmlns:thm15="http://schemas.microsoft.com/office/thememl/2012/main" name="Environment Pitch Deck_02_SB - v5" id="{F63FE430-5644-4F05-849D-C9CB6428E269}" vid="{60A773A0-1B43-4916-B129-DBAB878CC78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3F2126381553441AAB919CB53585984" ma:contentTypeVersion="15" ma:contentTypeDescription="Create a new document." ma:contentTypeScope="" ma:versionID="c1ab33edf449ee604cfa8b61bb9fc77a">
  <xsd:schema xmlns:xsd="http://www.w3.org/2001/XMLSchema" xmlns:xs="http://www.w3.org/2001/XMLSchema" xmlns:p="http://schemas.microsoft.com/office/2006/metadata/properties" xmlns:ns1="http://schemas.microsoft.com/sharepoint/v3" xmlns:ns3="ac8e30ca-65e9-4041-b86a-4d1b6d416c33" xmlns:ns4="fb6f0dd5-0349-47c8-82f6-4423e71a7ac1" targetNamespace="http://schemas.microsoft.com/office/2006/metadata/properties" ma:root="true" ma:fieldsID="5dee533e4bc7ff9e8b8fd3abef780032" ns1:_="" ns3:_="" ns4:_="">
    <xsd:import namespace="http://schemas.microsoft.com/sharepoint/v3"/>
    <xsd:import namespace="ac8e30ca-65e9-4041-b86a-4d1b6d416c33"/>
    <xsd:import namespace="fb6f0dd5-0349-47c8-82f6-4423e71a7ac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1:_ip_UnifiedCompliancePolicyProperties" minOccurs="0"/>
                <xsd:element ref="ns1:_ip_UnifiedCompliancePolicyUIAction"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description="" ma:hidden="true" ma:internalName="_ip_UnifiedCompliancePolicyProperties">
      <xsd:simpleType>
        <xsd:restriction base="dms:Note"/>
      </xsd:simpleType>
    </xsd:element>
    <xsd:element name="_ip_UnifiedCompliancePolicyUIAction" ma:index="16"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c8e30ca-65e9-4041-b86a-4d1b6d416c3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6f0dd5-0349-47c8-82f6-4423e71a7ac1"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61F002D0-04DD-4C91-8A7F-B6785BDED004}">
  <ds:schemaRefs>
    <ds:schemaRef ds:uri="http://schemas.microsoft.com/sharepoint/v3/contenttype/forms"/>
  </ds:schemaRefs>
</ds:datastoreItem>
</file>

<file path=customXml/itemProps2.xml><?xml version="1.0" encoding="utf-8"?>
<ds:datastoreItem xmlns:ds="http://schemas.openxmlformats.org/officeDocument/2006/customXml" ds:itemID="{599E4CC9-49C7-4445-BB34-7A42AC366A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c8e30ca-65e9-4041-b86a-4d1b6d416c33"/>
    <ds:schemaRef ds:uri="fb6f0dd5-0349-47c8-82f6-4423e71a7a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C2DC042-4EA3-46C1-9734-DD129AB95369}">
  <ds:schemaRefs>
    <ds:schemaRef ds:uri="http://schemas.microsoft.com/office/2006/documentManagement/types"/>
    <ds:schemaRef ds:uri="http://www.w3.org/XML/1998/namespace"/>
    <ds:schemaRef ds:uri="http://purl.org/dc/dcmitype/"/>
    <ds:schemaRef ds:uri="http://schemas.microsoft.com/sharepoint/v3"/>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fb6f0dd5-0349-47c8-82f6-4423e71a7ac1"/>
    <ds:schemaRef ds:uri="ac8e30ca-65e9-4041-b86a-4d1b6d416c33"/>
    <ds:schemaRef ds:uri="http://purl.org/dc/terms/"/>
  </ds:schemaRefs>
</ds:datastoreItem>
</file>

<file path=docProps/app.xml><?xml version="1.0" encoding="utf-8"?>
<Properties xmlns="http://schemas.openxmlformats.org/officeDocument/2006/extended-properties" xmlns:vt="http://schemas.openxmlformats.org/officeDocument/2006/docPropsVTypes">
  <TotalTime>0</TotalTime>
  <Words>1134</Words>
  <Application>Microsoft Office PowerPoint</Application>
  <PresentationFormat>Widescreen</PresentationFormat>
  <Paragraphs>171</Paragraphs>
  <Slides>19</Slides>
  <Notes>17</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19</vt:i4>
      </vt:variant>
    </vt:vector>
  </HeadingPairs>
  <TitlesOfParts>
    <vt:vector size="33" baseType="lpstr">
      <vt:lpstr>Arial</vt:lpstr>
      <vt:lpstr>Arial Narrow</vt:lpstr>
      <vt:lpstr>Calibri</vt:lpstr>
      <vt:lpstr>Calibri Light</vt:lpstr>
      <vt:lpstr>Calibri-Bold</vt:lpstr>
      <vt:lpstr>DaxOT-Bold</vt:lpstr>
      <vt:lpstr>Open Sans Extrabold</vt:lpstr>
      <vt:lpstr>Open Sans Light</vt:lpstr>
      <vt:lpstr>Open Sans Semibold</vt:lpstr>
      <vt:lpstr>Rockwell</vt:lpstr>
      <vt:lpstr>Times New Roman</vt:lpstr>
      <vt:lpstr>Wingdings</vt:lpstr>
      <vt:lpstr>YDIYGO350</vt:lpstr>
      <vt:lpstr>Office Theme</vt:lpstr>
      <vt:lpstr>WBG’s vision and strategies to build a strong innovation ecosystem to scale up DATs</vt:lpstr>
      <vt:lpstr>PowerPoint Presentation</vt:lpstr>
      <vt:lpstr>PowerPoint Presentation</vt:lpstr>
      <vt:lpstr>PowerPoint Presentation</vt:lpstr>
      <vt:lpstr>PowerPoint Presentation</vt:lpstr>
      <vt:lpstr>Potential impact of disruptive technologies in the AFS by 2030</vt:lpstr>
      <vt:lpstr>PowerPoint Presentation</vt:lpstr>
      <vt:lpstr>  Agriculture still has huge economic importance  for large parts of the population in Africa</vt:lpstr>
      <vt:lpstr>Food demand will be 155% higher in SSA</vt:lpstr>
      <vt:lpstr>PowerPoint Presentation</vt:lpstr>
      <vt:lpstr>Examples of DATs in SSA</vt:lpstr>
      <vt:lpstr>PowerPoint Presentation</vt:lpstr>
      <vt:lpstr> Disruptive Agricultural Technologies (DATS) is an emerging sector The universe is 430 – scalable is 194 </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2019-03-08T19:39:33Z</dcterms:created>
  <dcterms:modified xsi:type="dcterms:W3CDTF">2019-08-26T00:34:10Z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0x010100D3F2126381553441AAB919CB53585984</vt:lpwstr>
  </property>
</Properties>
</file>